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21"/>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-Gilles Allain</a:t>
            </a:r>
          </a:p>
        </p:txBody>
      </p:sp>
      <p:sp>
        <p:nvSpPr>
          <p:cNvPr id="94" name="« Saisissez une citation ici. »"/>
          <p:cNvSpPr txBox="1"/>
          <p:nvPr>
            <p:ph type="body" sz="quarter" idx="22"/>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 Saisissez une citation ici.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812800" y="0"/>
            <a:ext cx="146304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21"/>
          </p:nvPr>
        </p:nvSpPr>
        <p:spPr>
          <a:xfrm>
            <a:off x="1600200" y="330200"/>
            <a:ext cx="9779001" cy="6519334"/>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21"/>
          </p:nvPr>
        </p:nvSpPr>
        <p:spPr>
          <a:xfrm>
            <a:off x="6642100" y="762000"/>
            <a:ext cx="5494867" cy="8242300"/>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762000"/>
            <a:ext cx="5334000" cy="4000500"/>
          </a:xfrm>
          <a:prstGeom prst="rect">
            <a:avLst/>
          </a:prstGeom>
        </p:spPr>
        <p:txBody>
          <a:bodyPr anchor="b"/>
          <a:lstStyle>
            <a:lvl1pPr>
              <a:defRPr sz="6000"/>
            </a:lvl1pPr>
          </a:lstStyle>
          <a:p>
            <a:pPr/>
            <a:r>
              <a:t>Texte du titre</a:t>
            </a:r>
          </a:p>
        </p:txBody>
      </p:sp>
      <p:sp>
        <p:nvSpPr>
          <p:cNvPr id="40" name="Texte niveau 1…"/>
          <p:cNvSpPr txBox="1"/>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21"/>
          </p:nvPr>
        </p:nvSpPr>
        <p:spPr>
          <a:xfrm>
            <a:off x="6718300" y="1054100"/>
            <a:ext cx="5334000" cy="80010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21"/>
          </p:nvPr>
        </p:nvSpPr>
        <p:spPr>
          <a:xfrm>
            <a:off x="6464300" y="5067300"/>
            <a:ext cx="5943600" cy="3962400"/>
          </a:xfrm>
          <a:prstGeom prst="rect">
            <a:avLst/>
          </a:prstGeom>
        </p:spPr>
        <p:txBody>
          <a:bodyPr lIns="91439" tIns="45719" rIns="91439" bIns="45719" anchor="t">
            <a:noAutofit/>
          </a:bodyPr>
          <a:lstStyle/>
          <a:p>
            <a:pPr/>
          </a:p>
        </p:txBody>
      </p:sp>
      <p:sp>
        <p:nvSpPr>
          <p:cNvPr id="84" name="Image"/>
          <p:cNvSpPr/>
          <p:nvPr>
            <p:ph type="pic" sz="quarter" idx="22"/>
          </p:nvPr>
        </p:nvSpPr>
        <p:spPr>
          <a:xfrm>
            <a:off x="6464300" y="762000"/>
            <a:ext cx="5848350" cy="3898900"/>
          </a:xfrm>
          <a:prstGeom prst="rect">
            <a:avLst/>
          </a:prstGeom>
        </p:spPr>
        <p:txBody>
          <a:bodyPr lIns="91439" tIns="45719" rIns="91439" bIns="45719" anchor="t">
            <a:noAutofit/>
          </a:bodyPr>
          <a:lstStyle/>
          <a:p>
            <a:pPr/>
          </a:p>
        </p:txBody>
      </p:sp>
      <p:sp>
        <p:nvSpPr>
          <p:cNvPr id="85" name="Image"/>
          <p:cNvSpPr/>
          <p:nvPr>
            <p:ph type="pic" sz="half" idx="23"/>
          </p:nvPr>
        </p:nvSpPr>
        <p:spPr>
          <a:xfrm>
            <a:off x="723900" y="723900"/>
            <a:ext cx="5638801" cy="84582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Les émotions de Dieu"/>
          <p:cNvSpPr txBox="1"/>
          <p:nvPr>
            <p:ph type="ctrTitle"/>
          </p:nvPr>
        </p:nvSpPr>
        <p:spPr>
          <a:xfrm>
            <a:off x="1270000" y="7182395"/>
            <a:ext cx="10464800" cy="1352005"/>
          </a:xfrm>
          <a:prstGeom prst="rect">
            <a:avLst/>
          </a:prstGeom>
        </p:spPr>
        <p:txBody>
          <a:bodyPr/>
          <a:lstStyle>
            <a:lvl1pPr>
              <a:defRPr>
                <a:latin typeface="Gill Sans"/>
                <a:ea typeface="Gill Sans"/>
                <a:cs typeface="Gill Sans"/>
                <a:sym typeface="Gill Sans"/>
              </a:defRPr>
            </a:lvl1pPr>
          </a:lstStyle>
          <a:p>
            <a:pPr/>
            <a:r>
              <a:t>Les émotions de Dieu</a:t>
            </a:r>
          </a:p>
        </p:txBody>
      </p:sp>
      <p:pic>
        <p:nvPicPr>
          <p:cNvPr id="120" name="creation_adam_dieu_michel-ange.jpg" descr="creation_adam_dieu_michel-ange.jpg"/>
          <p:cNvPicPr>
            <a:picLocks noChangeAspect="1"/>
          </p:cNvPicPr>
          <p:nvPr/>
        </p:nvPicPr>
        <p:blipFill>
          <a:blip r:embed="rId2">
            <a:extLst/>
          </a:blip>
          <a:stretch>
            <a:fillRect/>
          </a:stretch>
        </p:blipFill>
        <p:spPr>
          <a:xfrm>
            <a:off x="0" y="632787"/>
            <a:ext cx="13004800" cy="648142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Les émotions de Dieu"/>
          <p:cNvSpPr txBox="1"/>
          <p:nvPr>
            <p:ph type="title"/>
          </p:nvPr>
        </p:nvSpPr>
        <p:spPr>
          <a:prstGeom prst="rect">
            <a:avLst/>
          </a:prstGeom>
        </p:spPr>
        <p:txBody>
          <a:bodyPr/>
          <a:lstStyle>
            <a:lvl1pPr>
              <a:defRPr>
                <a:latin typeface="Gill Sans"/>
                <a:ea typeface="Gill Sans"/>
                <a:cs typeface="Gill Sans"/>
                <a:sym typeface="Gill Sans"/>
              </a:defRPr>
            </a:lvl1pPr>
          </a:lstStyle>
          <a:p>
            <a:pPr/>
            <a:r>
              <a:t>Les émotions de Dieu</a:t>
            </a:r>
          </a:p>
        </p:txBody>
      </p:sp>
      <p:sp>
        <p:nvSpPr>
          <p:cNvPr id="164" name="Dieu n’a pas d’émotions si par là nous entendons les émotions liées à la chimie des pulsions et des hormones, mais Jésus-Christ, oui. Dieu n’a pas d’émotions si par là nous entendons ce qui est lié à la sensibilité du corps, par exemple quand quelqu’un n"/>
          <p:cNvSpPr txBox="1"/>
          <p:nvPr>
            <p:ph type="body" idx="1"/>
          </p:nvPr>
        </p:nvSpPr>
        <p:spPr>
          <a:prstGeom prst="rect">
            <a:avLst/>
          </a:prstGeom>
        </p:spPr>
        <p:txBody>
          <a:bodyPr/>
          <a:lstStyle/>
          <a:p>
            <a:pPr marL="0" indent="0" defTabSz="362204">
              <a:spcBef>
                <a:spcPts val="2600"/>
              </a:spcBef>
              <a:buSzTx/>
              <a:buNone/>
              <a:defRPr sz="2356">
                <a:latin typeface="Gill Sans"/>
                <a:ea typeface="Gill Sans"/>
                <a:cs typeface="Gill Sans"/>
                <a:sym typeface="Gill Sans"/>
              </a:defRPr>
            </a:pPr>
            <a:r>
              <a:t>Dieu n’a pas d’émotions si par là nous entendons les émotions liées à la chimie des pulsions et des hormones, mais Jésus-Christ, oui.</a:t>
            </a:r>
            <a:br/>
            <a:r>
              <a:t>Dieu n’a pas d’émotions si par là nous entendons ce qui est lié à la sensibilité du corps, par exemple quand quelqu’un nous frappe ou parce que nous avons faim, mais Jésus-Christ, oui. </a:t>
            </a:r>
          </a:p>
          <a:p>
            <a:pPr marL="283463" indent="-283463" defTabSz="362204">
              <a:spcBef>
                <a:spcPts val="600"/>
              </a:spcBef>
              <a:defRPr sz="2356">
                <a:latin typeface="Gill Sans"/>
                <a:ea typeface="Gill Sans"/>
                <a:cs typeface="Gill Sans"/>
                <a:sym typeface="Gill Sans"/>
              </a:defRPr>
            </a:pPr>
            <a:r>
              <a:t>Dieu est solitaire au sens de sa transcendance, mais solidaire au monde au sens de son immanence. </a:t>
            </a:r>
          </a:p>
          <a:p>
            <a:pPr marL="283463" indent="-283463" defTabSz="362204">
              <a:spcBef>
                <a:spcPts val="0"/>
              </a:spcBef>
              <a:defRPr sz="2356">
                <a:latin typeface="Gill Sans"/>
                <a:ea typeface="Gill Sans"/>
                <a:cs typeface="Gill Sans"/>
                <a:sym typeface="Gill Sans"/>
              </a:defRPr>
            </a:pPr>
            <a:r>
              <a:t>Dieu éprouve de véritables sentiments, lesquels reflètent à la fois l’histoire du monde et sa vie intérieure.</a:t>
            </a:r>
          </a:p>
          <a:p>
            <a:pPr marL="283463" indent="-283463" defTabSz="362204">
              <a:spcBef>
                <a:spcPts val="600"/>
              </a:spcBef>
              <a:defRPr sz="2356">
                <a:latin typeface="Gill Sans"/>
                <a:ea typeface="Gill Sans"/>
                <a:cs typeface="Gill Sans"/>
                <a:sym typeface="Gill Sans"/>
              </a:defRPr>
            </a:pPr>
            <a:r>
              <a:t>Toujours lucide sur ce qui se passe, il exprime la perception qu’il a du monde par les émotions correspondantes.</a:t>
            </a:r>
          </a:p>
          <a:p>
            <a:pPr marL="283463" indent="-283463" defTabSz="362204">
              <a:spcBef>
                <a:spcPts val="0"/>
              </a:spcBef>
              <a:defRPr sz="2356">
                <a:latin typeface="Gill Sans"/>
                <a:ea typeface="Gill Sans"/>
                <a:cs typeface="Gill Sans"/>
                <a:sym typeface="Gill Sans"/>
              </a:defRPr>
            </a:pPr>
            <a:r>
              <a:t>Dieu ne subit pas ses sentiments, c’est lui au contraire qui les produit. </a:t>
            </a:r>
          </a:p>
          <a:p>
            <a:pPr marL="283463" indent="-283463" defTabSz="362204">
              <a:spcBef>
                <a:spcPts val="0"/>
              </a:spcBef>
              <a:defRPr sz="2356">
                <a:latin typeface="Gill Sans"/>
                <a:ea typeface="Gill Sans"/>
                <a:cs typeface="Gill Sans"/>
                <a:sym typeface="Gill Sans"/>
              </a:defRPr>
            </a:pPr>
            <a:r>
              <a:t>La vie émotive de Dieu ne souffre aucune passivité. On peut dire que Dieu se laisse émouvoir jusqu’à en pleurer. Mais il ne se laisse pas submerger par la rage. Il ne tombe pas amoureux. Il aime. Il ne devient pas frustré. Il est frustré de nos manques (</a:t>
            </a:r>
            <a:r>
              <a:rPr i="1"/>
              <a:t>Un homme frustrera-t-il Dieu? Toutefois, vous me frustrez, et vous dites : En quoi te frustrons-nous? Dans les dîmes et dans les offrandes élevées</a:t>
            </a:r>
            <a:r>
              <a:t>, Mal 3.8), par l’attitude de l’homme.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6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6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6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A l’image de Dieu"/>
          <p:cNvSpPr txBox="1"/>
          <p:nvPr>
            <p:ph type="title"/>
          </p:nvPr>
        </p:nvSpPr>
        <p:spPr>
          <a:prstGeom prst="rect">
            <a:avLst/>
          </a:prstGeom>
        </p:spPr>
        <p:txBody>
          <a:bodyPr/>
          <a:lstStyle>
            <a:lvl1pPr>
              <a:defRPr>
                <a:latin typeface="Gill Sans"/>
                <a:ea typeface="Gill Sans"/>
                <a:cs typeface="Gill Sans"/>
                <a:sym typeface="Gill Sans"/>
              </a:defRPr>
            </a:lvl1pPr>
          </a:lstStyle>
          <a:p>
            <a:pPr/>
            <a:r>
              <a:t>A l’image de Dieu</a:t>
            </a:r>
          </a:p>
        </p:txBody>
      </p:sp>
      <p:sp>
        <p:nvSpPr>
          <p:cNvPr id="167" name="Dieu créa l’homme à son image. Il le créa à l’image de Dieu. Il les créa mâle et femelle (Gen 1.27)…"/>
          <p:cNvSpPr txBox="1"/>
          <p:nvPr>
            <p:ph type="body" idx="1"/>
          </p:nvPr>
        </p:nvSpPr>
        <p:spPr>
          <a:prstGeom prst="rect">
            <a:avLst/>
          </a:prstGeom>
        </p:spPr>
        <p:txBody>
          <a:bodyPr/>
          <a:lstStyle/>
          <a:p>
            <a:pPr>
              <a:spcBef>
                <a:spcPts val="1000"/>
              </a:spcBef>
              <a:defRPr>
                <a:latin typeface="Gill Sans"/>
                <a:ea typeface="Gill Sans"/>
                <a:cs typeface="Gill Sans"/>
                <a:sym typeface="Gill Sans"/>
              </a:defRPr>
            </a:pPr>
            <a:r>
              <a:rPr i="1"/>
              <a:t>Dieu créa l’homme à son image. Il le créa à l’image de Dieu. Il les créa mâle et femelle</a:t>
            </a:r>
            <a:r>
              <a:t> (Gen 1.27)</a:t>
            </a:r>
          </a:p>
          <a:p>
            <a:pPr>
              <a:spcBef>
                <a:spcPts val="1000"/>
              </a:spcBef>
              <a:defRPr>
                <a:latin typeface="Gill Sans"/>
                <a:ea typeface="Gill Sans"/>
                <a:cs typeface="Gill Sans"/>
                <a:sym typeface="Gill Sans"/>
              </a:defRPr>
            </a:pPr>
            <a:r>
              <a:rPr i="1"/>
              <a:t>Jésus, le chef et </a:t>
            </a:r>
            <a:r>
              <a:rPr i="1" u="sng"/>
              <a:t>le consommateur de la foi</a:t>
            </a:r>
            <a:r>
              <a:rPr i="1"/>
              <a:t>, lequel, à cause de la joie qui était devant lui, a enduré la croix, ayant méprisé la honte</a:t>
            </a:r>
            <a:r>
              <a:t> (He 12.2)</a:t>
            </a:r>
          </a:p>
          <a:p>
            <a:pPr>
              <a:spcBef>
                <a:spcPts val="1000"/>
              </a:spcBef>
              <a:defRPr>
                <a:latin typeface="Gill Sans"/>
                <a:ea typeface="Gill Sans"/>
                <a:cs typeface="Gill Sans"/>
                <a:sym typeface="Gill Sans"/>
              </a:defRPr>
            </a:pPr>
            <a:r>
              <a:rPr i="1"/>
              <a:t>Dieu les a prédestinés à être </a:t>
            </a:r>
            <a:r>
              <a:rPr i="1" u="sng"/>
              <a:t>conformes à l’image de son Fils</a:t>
            </a:r>
            <a:r>
              <a:rPr i="1"/>
              <a:t>, pour qu’il soit premier-né entre plusieurs frères</a:t>
            </a:r>
            <a:r>
              <a:t> (Ro 8.29)</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Questions"/>
          <p:cNvSpPr txBox="1"/>
          <p:nvPr>
            <p:ph type="title"/>
          </p:nvPr>
        </p:nvSpPr>
        <p:spPr>
          <a:xfrm>
            <a:off x="-215900" y="966939"/>
            <a:ext cx="11099800" cy="2120901"/>
          </a:xfrm>
          <a:prstGeom prst="rect">
            <a:avLst/>
          </a:prstGeom>
        </p:spPr>
        <p:txBody>
          <a:bodyPr/>
          <a:lstStyle>
            <a:lvl1pPr>
              <a:defRPr>
                <a:latin typeface="Gill Sans"/>
                <a:ea typeface="Gill Sans"/>
                <a:cs typeface="Gill Sans"/>
                <a:sym typeface="Gill Sans"/>
              </a:defRPr>
            </a:lvl1pPr>
          </a:lstStyle>
          <a:p>
            <a:pPr/>
            <a:r>
              <a:t>Questions</a:t>
            </a:r>
          </a:p>
        </p:txBody>
      </p:sp>
      <p:sp>
        <p:nvSpPr>
          <p:cNvPr id="170" name="Dieu aime, mais a-t-il des émotions humaines, de la joie, de la peine ?…"/>
          <p:cNvSpPr txBox="1"/>
          <p:nvPr>
            <p:ph type="body" idx="1"/>
          </p:nvPr>
        </p:nvSpPr>
        <p:spPr>
          <a:xfrm>
            <a:off x="952500" y="3416300"/>
            <a:ext cx="11099800" cy="6286500"/>
          </a:xfrm>
          <a:prstGeom prst="rect">
            <a:avLst/>
          </a:prstGeom>
        </p:spPr>
        <p:txBody>
          <a:bodyPr/>
          <a:lstStyle/>
          <a:p>
            <a:pPr marL="0" indent="0" defTabSz="531622">
              <a:spcBef>
                <a:spcPts val="1800"/>
              </a:spcBef>
              <a:buSzTx/>
              <a:buNone/>
              <a:defRPr i="1" sz="3458">
                <a:latin typeface="Gill Sans"/>
                <a:ea typeface="Gill Sans"/>
                <a:cs typeface="Gill Sans"/>
                <a:sym typeface="Gill Sans"/>
              </a:defRPr>
            </a:pPr>
            <a:r>
              <a:t>Dieu aime, mais a-t-il des émotions humaines, de la joie, de la peine ?</a:t>
            </a:r>
          </a:p>
          <a:p>
            <a:pPr marL="0" indent="0" defTabSz="531622">
              <a:spcBef>
                <a:spcPts val="1800"/>
              </a:spcBef>
              <a:buSzTx/>
              <a:buNone/>
              <a:defRPr i="1" sz="3458">
                <a:latin typeface="Gill Sans"/>
                <a:ea typeface="Gill Sans"/>
                <a:cs typeface="Gill Sans"/>
                <a:sym typeface="Gill Sans"/>
              </a:defRPr>
            </a:pPr>
            <a:r>
              <a:t>Si oui, pourquoi Dieu ressent-il des émotions que certains qualifient de « négatives » ? Dans la Bible, Dieu est souvent en colère, et est qualifié de "vengeur". Dieu n'est-il pas censé n'être qu'amour ? </a:t>
            </a:r>
          </a:p>
          <a:p>
            <a:pPr marL="0" indent="0" defTabSz="531622">
              <a:spcBef>
                <a:spcPts val="1800"/>
              </a:spcBef>
              <a:buSzTx/>
              <a:buNone/>
              <a:defRPr i="1" sz="3458">
                <a:latin typeface="Gill Sans"/>
                <a:ea typeface="Gill Sans"/>
                <a:cs typeface="Gill Sans"/>
                <a:sym typeface="Gill Sans"/>
              </a:defRPr>
            </a:pPr>
            <a:r>
              <a:t>Si oui, pourquoi Dieu nous demande t-il de faire abstraction de nos sentiments de vengeance, de haine ou de colère alors que lui-meme s'y laisse aller ? </a:t>
            </a:r>
          </a:p>
          <a:p>
            <a:pPr marL="0" indent="0" defTabSz="531622">
              <a:spcBef>
                <a:spcPts val="1800"/>
              </a:spcBef>
              <a:buSzTx/>
              <a:buNone/>
              <a:defRPr i="1" sz="3458">
                <a:latin typeface="Gill Sans"/>
                <a:ea typeface="Gill Sans"/>
                <a:cs typeface="Gill Sans"/>
                <a:sym typeface="Gill Sans"/>
              </a:defRPr>
            </a:pPr>
            <a:r>
              <a:t>Si Dieu peut haïr ou se laisser aller à la colère, n'est-ce pas une preuve de son imperfection ? </a:t>
            </a:r>
          </a:p>
        </p:txBody>
      </p:sp>
      <p:grpSp>
        <p:nvGrpSpPr>
          <p:cNvPr id="173" name="Rencontre.png"/>
          <p:cNvGrpSpPr/>
          <p:nvPr/>
        </p:nvGrpSpPr>
        <p:grpSpPr>
          <a:xfrm>
            <a:off x="285750" y="311150"/>
            <a:ext cx="2754973" cy="3432479"/>
            <a:chOff x="0" y="0"/>
            <a:chExt cx="2754972" cy="3432478"/>
          </a:xfrm>
        </p:grpSpPr>
        <p:pic>
          <p:nvPicPr>
            <p:cNvPr id="172" name="Rencontre.png" descr="Rencontre.png"/>
            <p:cNvPicPr>
              <a:picLocks noChangeAspect="1"/>
            </p:cNvPicPr>
            <p:nvPr/>
          </p:nvPicPr>
          <p:blipFill>
            <a:blip r:embed="rId2">
              <a:extLst/>
            </a:blip>
            <a:stretch>
              <a:fillRect/>
            </a:stretch>
          </p:blipFill>
          <p:spPr>
            <a:xfrm>
              <a:off x="88900" y="50800"/>
              <a:ext cx="2577173" cy="3203880"/>
            </a:xfrm>
            <a:prstGeom prst="rect">
              <a:avLst/>
            </a:prstGeom>
            <a:ln>
              <a:noFill/>
            </a:ln>
            <a:effectLst/>
          </p:spPr>
        </p:pic>
        <p:pic>
          <p:nvPicPr>
            <p:cNvPr id="171" name="Rencontre.png" descr="Rencontre.png"/>
            <p:cNvPicPr>
              <a:picLocks noChangeAspect="0"/>
            </p:cNvPicPr>
            <p:nvPr/>
          </p:nvPicPr>
          <p:blipFill>
            <a:blip r:embed="rId3">
              <a:extLst/>
            </a:blip>
            <a:stretch>
              <a:fillRect/>
            </a:stretch>
          </p:blipFill>
          <p:spPr>
            <a:xfrm>
              <a:off x="0" y="0"/>
              <a:ext cx="2754973" cy="343247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Questions"/>
          <p:cNvSpPr txBox="1"/>
          <p:nvPr>
            <p:ph type="title"/>
          </p:nvPr>
        </p:nvSpPr>
        <p:spPr>
          <a:prstGeom prst="rect">
            <a:avLst/>
          </a:prstGeom>
        </p:spPr>
        <p:txBody>
          <a:bodyPr/>
          <a:lstStyle>
            <a:lvl1pPr>
              <a:defRPr>
                <a:latin typeface="Gill Sans"/>
                <a:ea typeface="Gill Sans"/>
                <a:cs typeface="Gill Sans"/>
                <a:sym typeface="Gill Sans"/>
              </a:defRPr>
            </a:lvl1pPr>
          </a:lstStyle>
          <a:p>
            <a:pPr/>
            <a:r>
              <a:t>Questions</a:t>
            </a:r>
          </a:p>
        </p:txBody>
      </p:sp>
      <p:sp>
        <p:nvSpPr>
          <p:cNvPr id="123" name="Dieu aime, mais a-t-il des émotions humaines, de la joie, de la peine ?…"/>
          <p:cNvSpPr txBox="1"/>
          <p:nvPr>
            <p:ph type="body" idx="1"/>
          </p:nvPr>
        </p:nvSpPr>
        <p:spPr>
          <a:prstGeom prst="rect">
            <a:avLst/>
          </a:prstGeom>
        </p:spPr>
        <p:txBody>
          <a:bodyPr/>
          <a:lstStyle/>
          <a:p>
            <a:pPr marL="0" indent="0" defTabSz="531622">
              <a:spcBef>
                <a:spcPts val="1800"/>
              </a:spcBef>
              <a:buSzTx/>
              <a:buNone/>
              <a:defRPr i="1" sz="3458">
                <a:latin typeface="Gill Sans"/>
                <a:ea typeface="Gill Sans"/>
                <a:cs typeface="Gill Sans"/>
                <a:sym typeface="Gill Sans"/>
              </a:defRPr>
            </a:pPr>
            <a:r>
              <a:t>Dieu aime, mais a-t-il des émotions humaines, de la joie, de la peine ? </a:t>
            </a:r>
          </a:p>
          <a:p>
            <a:pPr marL="0" indent="0" defTabSz="531622">
              <a:spcBef>
                <a:spcPts val="1800"/>
              </a:spcBef>
              <a:buSzTx/>
              <a:buNone/>
              <a:defRPr i="1" sz="3458">
                <a:latin typeface="Gill Sans"/>
                <a:ea typeface="Gill Sans"/>
                <a:cs typeface="Gill Sans"/>
                <a:sym typeface="Gill Sans"/>
              </a:defRPr>
            </a:pPr>
            <a:r>
              <a:t>Si oui, pourquoi Dieu ressent-il des émotions que certains qualifient de « négatives » ? Dans la Bible, Dieu est souvent en colère, et est qualifié de "vengeur". Dieu n'est-il pas censé n'être qu'amour ? </a:t>
            </a:r>
          </a:p>
          <a:p>
            <a:pPr marL="0" indent="0" defTabSz="531622">
              <a:spcBef>
                <a:spcPts val="1800"/>
              </a:spcBef>
              <a:buSzTx/>
              <a:buNone/>
              <a:defRPr i="1" sz="3458">
                <a:latin typeface="Gill Sans"/>
                <a:ea typeface="Gill Sans"/>
                <a:cs typeface="Gill Sans"/>
                <a:sym typeface="Gill Sans"/>
              </a:defRPr>
            </a:pPr>
            <a:r>
              <a:t>Si oui, pourquoi Dieu nous demande t-il de faire abstraction de nos sentiments de vengeance, de haine ou de colère alors que lui-meme s'y laisse aller ? </a:t>
            </a:r>
          </a:p>
          <a:p>
            <a:pPr marL="0" indent="0" defTabSz="531622">
              <a:spcBef>
                <a:spcPts val="1800"/>
              </a:spcBef>
              <a:buSzTx/>
              <a:buNone/>
              <a:defRPr i="1" sz="3458">
                <a:latin typeface="Gill Sans"/>
                <a:ea typeface="Gill Sans"/>
                <a:cs typeface="Gill Sans"/>
                <a:sym typeface="Gill Sans"/>
              </a:defRPr>
            </a:pPr>
            <a:r>
              <a:t>Si Dieu peut haïr ou se laisser aller à la colère, n'est-ce pas une preuve de son imperfection ? </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2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Des précautions"/>
          <p:cNvSpPr txBox="1"/>
          <p:nvPr>
            <p:ph type="title"/>
          </p:nvPr>
        </p:nvSpPr>
        <p:spPr>
          <a:xfrm>
            <a:off x="698500" y="676499"/>
            <a:ext cx="11099800" cy="2120901"/>
          </a:xfrm>
          <a:prstGeom prst="rect">
            <a:avLst/>
          </a:prstGeom>
        </p:spPr>
        <p:txBody>
          <a:bodyPr/>
          <a:lstStyle>
            <a:lvl1pPr>
              <a:defRPr>
                <a:latin typeface="Gill Sans"/>
                <a:ea typeface="Gill Sans"/>
                <a:cs typeface="Gill Sans"/>
                <a:sym typeface="Gill Sans"/>
              </a:defRPr>
            </a:lvl1pPr>
          </a:lstStyle>
          <a:p>
            <a:pPr/>
            <a:r>
              <a:t>Des précautions</a:t>
            </a:r>
          </a:p>
        </p:txBody>
      </p:sp>
      <p:sp>
        <p:nvSpPr>
          <p:cNvPr id="126" name="Attention à ne pas imaginer que Dieu réagit comme nous !…"/>
          <p:cNvSpPr txBox="1"/>
          <p:nvPr>
            <p:ph type="body" idx="1"/>
          </p:nvPr>
        </p:nvSpPr>
        <p:spPr>
          <a:prstGeom prst="rect">
            <a:avLst/>
          </a:prstGeom>
        </p:spPr>
        <p:txBody>
          <a:bodyPr/>
          <a:lstStyle/>
          <a:p>
            <a:pPr marL="0" indent="0">
              <a:spcBef>
                <a:spcPts val="1000"/>
              </a:spcBef>
              <a:buSzTx/>
              <a:buNone/>
              <a:defRPr>
                <a:latin typeface="Gill Sans"/>
                <a:ea typeface="Gill Sans"/>
                <a:cs typeface="Gill Sans"/>
                <a:sym typeface="Gill Sans"/>
              </a:defRPr>
            </a:pPr>
            <a:r>
              <a:t>Attention à ne pas imaginer que Dieu réagit comme nous !</a:t>
            </a:r>
          </a:p>
          <a:p>
            <a:pPr marL="0" indent="0">
              <a:spcBef>
                <a:spcPts val="1000"/>
              </a:spcBef>
              <a:buSzTx/>
              <a:buNone/>
              <a:defRPr>
                <a:latin typeface="Gill Sans"/>
                <a:ea typeface="Gill Sans"/>
                <a:cs typeface="Gill Sans"/>
                <a:sym typeface="Gill Sans"/>
              </a:defRPr>
            </a:pPr>
            <a:r>
              <a:t>Nous percevons Dieu dans la relation que nous entretenons avec Lui. </a:t>
            </a:r>
          </a:p>
          <a:p>
            <a:pPr marL="0" indent="0">
              <a:spcBef>
                <a:spcPts val="1000"/>
              </a:spcBef>
              <a:buSzTx/>
              <a:buNone/>
              <a:defRPr>
                <a:latin typeface="Gill Sans"/>
                <a:ea typeface="Gill Sans"/>
                <a:cs typeface="Gill Sans"/>
                <a:sym typeface="Gill Sans"/>
              </a:defRPr>
            </a:pPr>
            <a:r>
              <a:t>Nous connaissons Dieu dans la révélation qu’il fait de lui-même.</a:t>
            </a:r>
          </a:p>
          <a:p>
            <a:pPr marL="0" indent="0">
              <a:spcBef>
                <a:spcPts val="1000"/>
              </a:spcBef>
              <a:buSzTx/>
              <a:buNone/>
              <a:defRPr>
                <a:latin typeface="Gill Sans"/>
                <a:ea typeface="Gill Sans"/>
                <a:cs typeface="Gill Sans"/>
                <a:sym typeface="Gill Sans"/>
              </a:defRPr>
            </a:pPr>
            <a:r>
              <a:t>Il faut de même constamment traduire les expressions bibliques qui parlent des sentiments divins.</a:t>
            </a:r>
          </a:p>
        </p:txBody>
      </p:sp>
      <p:grpSp>
        <p:nvGrpSpPr>
          <p:cNvPr id="129" name="Dieu.png"/>
          <p:cNvGrpSpPr/>
          <p:nvPr/>
        </p:nvGrpSpPr>
        <p:grpSpPr>
          <a:xfrm>
            <a:off x="209550" y="196850"/>
            <a:ext cx="2471602" cy="3080199"/>
            <a:chOff x="0" y="0"/>
            <a:chExt cx="2471601" cy="3080198"/>
          </a:xfrm>
        </p:grpSpPr>
        <p:pic>
          <p:nvPicPr>
            <p:cNvPr id="128"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27"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Dieu se révèle"/>
          <p:cNvSpPr txBox="1"/>
          <p:nvPr>
            <p:ph type="title"/>
          </p:nvPr>
        </p:nvSpPr>
        <p:spPr>
          <a:xfrm>
            <a:off x="241300" y="676499"/>
            <a:ext cx="11099800" cy="2120901"/>
          </a:xfrm>
          <a:prstGeom prst="rect">
            <a:avLst/>
          </a:prstGeom>
        </p:spPr>
        <p:txBody>
          <a:bodyPr/>
          <a:lstStyle>
            <a:lvl1pPr>
              <a:defRPr>
                <a:latin typeface="Gill Sans"/>
                <a:ea typeface="Gill Sans"/>
                <a:cs typeface="Gill Sans"/>
                <a:sym typeface="Gill Sans"/>
              </a:defRPr>
            </a:lvl1pPr>
          </a:lstStyle>
          <a:p>
            <a:pPr/>
            <a:r>
              <a:t>Dieu se révèle</a:t>
            </a:r>
          </a:p>
        </p:txBody>
      </p:sp>
      <p:sp>
        <p:nvSpPr>
          <p:cNvPr id="132" name="Ainsi dit l’Éternel: Quelle injustice vos ancêtres ont-ils trouvée en moi, pour s’éloigner de moi ? (Je 2.5)…"/>
          <p:cNvSpPr txBox="1"/>
          <p:nvPr>
            <p:ph type="body" idx="1"/>
          </p:nvPr>
        </p:nvSpPr>
        <p:spPr>
          <a:xfrm>
            <a:off x="952500" y="3225800"/>
            <a:ext cx="11099800" cy="6286500"/>
          </a:xfrm>
          <a:prstGeom prst="rect">
            <a:avLst/>
          </a:prstGeom>
        </p:spPr>
        <p:txBody>
          <a:bodyPr/>
          <a:lstStyle/>
          <a:p>
            <a:pPr marL="338327" indent="-338327" defTabSz="432308">
              <a:spcBef>
                <a:spcPts val="700"/>
              </a:spcBef>
              <a:defRPr sz="2812">
                <a:latin typeface="Gill Sans"/>
                <a:ea typeface="Gill Sans"/>
                <a:cs typeface="Gill Sans"/>
                <a:sym typeface="Gill Sans"/>
              </a:defRPr>
            </a:pPr>
            <a:r>
              <a:t>A</a:t>
            </a:r>
            <a:r>
              <a:rPr i="1"/>
              <a:t>insi dit l’Éternel: </a:t>
            </a:r>
            <a:r>
              <a:rPr i="1" u="sng"/>
              <a:t>Quelle injustice vos ancêtres ont-ils trouvée en moi</a:t>
            </a:r>
            <a:r>
              <a:rPr i="1"/>
              <a:t>, pour s’éloigner de moi ? </a:t>
            </a:r>
            <a:r>
              <a:t>(Je 2.5)</a:t>
            </a:r>
          </a:p>
          <a:p>
            <a:pPr marL="338327" indent="-338327" defTabSz="432308">
              <a:spcBef>
                <a:spcPts val="700"/>
              </a:spcBef>
              <a:defRPr sz="2812">
                <a:latin typeface="Gill Sans"/>
                <a:ea typeface="Gill Sans"/>
                <a:cs typeface="Gill Sans"/>
                <a:sym typeface="Gill Sans"/>
              </a:defRPr>
            </a:pPr>
            <a:r>
              <a:rPr i="1"/>
              <a:t>Mes entrailles! mes entrailles, </a:t>
            </a:r>
            <a:r>
              <a:rPr i="1" u="sng"/>
              <a:t>je me tords de douleur</a:t>
            </a:r>
            <a:r>
              <a:rPr i="1"/>
              <a:t> ! Les parois de mon coeur! </a:t>
            </a:r>
            <a:r>
              <a:rPr i="1" u="sng"/>
              <a:t>Mon coeur bruit au dedans de moi, je ne puis me taire</a:t>
            </a:r>
            <a:r>
              <a:rPr i="1"/>
              <a:t>. Car, mon âme, tu entends le son de la trompette, la clameur de la guerre… mon peuple est fou, ils ne m’ont pas connu</a:t>
            </a:r>
            <a:r>
              <a:t> (Je 4.19-22)</a:t>
            </a:r>
          </a:p>
          <a:p>
            <a:pPr marL="338327" indent="-338327" defTabSz="432308">
              <a:spcBef>
                <a:spcPts val="700"/>
              </a:spcBef>
              <a:defRPr sz="2812">
                <a:latin typeface="Gill Sans"/>
                <a:ea typeface="Gill Sans"/>
                <a:cs typeface="Gill Sans"/>
                <a:sym typeface="Gill Sans"/>
              </a:defRPr>
            </a:pPr>
            <a:r>
              <a:rPr i="1"/>
              <a:t>Pourquoi te pardonnerai-je ? Tes fils m’ont abandonné, et ils jurent par ce qui n’est pas Dieu... N’interviendrai-je pas contre de tels comportements, dit l’Éternel; et </a:t>
            </a:r>
            <a:r>
              <a:rPr i="1" u="sng"/>
              <a:t>mon âme ne se vengerait-elle pas d’une nation comme celle-là</a:t>
            </a:r>
            <a:r>
              <a:rPr i="1"/>
              <a:t> </a:t>
            </a:r>
            <a:r>
              <a:t>? (Je 5.7-9)</a:t>
            </a:r>
          </a:p>
          <a:p>
            <a:pPr marL="338327" indent="-338327" defTabSz="432308">
              <a:spcBef>
                <a:spcPts val="700"/>
              </a:spcBef>
              <a:defRPr sz="2812">
                <a:latin typeface="Gill Sans"/>
                <a:ea typeface="Gill Sans"/>
                <a:cs typeface="Gill Sans"/>
                <a:sym typeface="Gill Sans"/>
              </a:defRPr>
            </a:pPr>
            <a:r>
              <a:rPr i="1"/>
              <a:t>Je suis plein de la </a:t>
            </a:r>
            <a:r>
              <a:rPr i="1" u="sng"/>
              <a:t>fureur</a:t>
            </a:r>
            <a:r>
              <a:rPr i="1"/>
              <a:t> de l’Éternel, je suis las de la retenir</a:t>
            </a:r>
            <a:r>
              <a:t> (Je 6.11)</a:t>
            </a:r>
          </a:p>
          <a:p>
            <a:pPr marL="338327" indent="-338327" defTabSz="432308">
              <a:spcBef>
                <a:spcPts val="700"/>
              </a:spcBef>
              <a:defRPr sz="2812">
                <a:latin typeface="Gill Sans"/>
                <a:ea typeface="Gill Sans"/>
                <a:cs typeface="Gill Sans"/>
                <a:sym typeface="Gill Sans"/>
              </a:defRPr>
            </a:pPr>
            <a:r>
              <a:rPr i="1"/>
              <a:t>Allez à </a:t>
            </a:r>
            <a:r>
              <a:rPr i="1" u="sng"/>
              <a:t>mon lieu</a:t>
            </a:r>
            <a:r>
              <a:rPr i="1"/>
              <a:t> qui était à Silo, où j’ai fait demeurer mon nom au commencement, et regardez ce que je lui ai fait, à cause de l’iniquité de mon peuple Israël</a:t>
            </a:r>
            <a:r>
              <a:t> (Je 7.12)</a:t>
            </a:r>
          </a:p>
        </p:txBody>
      </p:sp>
      <p:grpSp>
        <p:nvGrpSpPr>
          <p:cNvPr id="135" name="Dieu.png"/>
          <p:cNvGrpSpPr/>
          <p:nvPr/>
        </p:nvGrpSpPr>
        <p:grpSpPr>
          <a:xfrm>
            <a:off x="209550" y="196850"/>
            <a:ext cx="2471602" cy="3080199"/>
            <a:chOff x="0" y="0"/>
            <a:chExt cx="2471601" cy="3080198"/>
          </a:xfrm>
        </p:grpSpPr>
        <p:pic>
          <p:nvPicPr>
            <p:cNvPr id="134"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33"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Dieu se révèle"/>
          <p:cNvSpPr txBox="1"/>
          <p:nvPr>
            <p:ph type="title"/>
          </p:nvPr>
        </p:nvSpPr>
        <p:spPr>
          <a:xfrm>
            <a:off x="254000" y="676499"/>
            <a:ext cx="11099800" cy="2120901"/>
          </a:xfrm>
          <a:prstGeom prst="rect">
            <a:avLst/>
          </a:prstGeom>
        </p:spPr>
        <p:txBody>
          <a:bodyPr/>
          <a:lstStyle>
            <a:lvl1pPr>
              <a:defRPr>
                <a:latin typeface="Gill Sans"/>
                <a:ea typeface="Gill Sans"/>
                <a:cs typeface="Gill Sans"/>
                <a:sym typeface="Gill Sans"/>
              </a:defRPr>
            </a:lvl1pPr>
          </a:lstStyle>
          <a:p>
            <a:pPr/>
            <a:r>
              <a:t>Dieu se révèle</a:t>
            </a:r>
          </a:p>
        </p:txBody>
      </p:sp>
      <p:sp>
        <p:nvSpPr>
          <p:cNvPr id="138" name="Ainsi dit le Seigneur, l’Éternel :  Voici, ma colère et ma fureur vont être versées sur ce lieu-ci, sur l’homme et sur la bête, sur l’arbre des champs et sur le fruit de la terre. Elles s’embraseront et ne s’éteindront pas (Je 7.20)…"/>
          <p:cNvSpPr txBox="1"/>
          <p:nvPr>
            <p:ph type="body" idx="1"/>
          </p:nvPr>
        </p:nvSpPr>
        <p:spPr>
          <a:xfrm>
            <a:off x="952500" y="3251200"/>
            <a:ext cx="11099800" cy="6286500"/>
          </a:xfrm>
          <a:prstGeom prst="rect">
            <a:avLst/>
          </a:prstGeom>
        </p:spPr>
        <p:txBody>
          <a:bodyPr/>
          <a:lstStyle/>
          <a:p>
            <a:pPr marL="388620" indent="-388620" defTabSz="496570">
              <a:spcBef>
                <a:spcPts val="800"/>
              </a:spcBef>
              <a:defRPr sz="3230">
                <a:latin typeface="Gill Sans"/>
                <a:ea typeface="Gill Sans"/>
                <a:cs typeface="Gill Sans"/>
                <a:sym typeface="Gill Sans"/>
              </a:defRPr>
            </a:pPr>
            <a:r>
              <a:rPr i="1"/>
              <a:t>Ainsi dit le Seigneur, l’Éternel :  Voici, ma </a:t>
            </a:r>
            <a:r>
              <a:rPr i="1" u="sng"/>
              <a:t>colère et ma fureur</a:t>
            </a:r>
            <a:r>
              <a:rPr i="1"/>
              <a:t> vont être versées sur ce lieu-ci, sur l’homme et sur la bête, sur l’arbre des champs et sur le fruit de la terre. Elles s’embraseront et ne s’éteindront pas</a:t>
            </a:r>
            <a:r>
              <a:t> (Je 7.20)</a:t>
            </a:r>
          </a:p>
          <a:p>
            <a:pPr marL="388620" indent="-388620" defTabSz="496570">
              <a:spcBef>
                <a:spcPts val="800"/>
              </a:spcBef>
              <a:defRPr sz="3230">
                <a:latin typeface="Gill Sans"/>
                <a:ea typeface="Gill Sans"/>
                <a:cs typeface="Gill Sans"/>
                <a:sym typeface="Gill Sans"/>
              </a:defRPr>
            </a:pPr>
            <a:r>
              <a:rPr i="1"/>
              <a:t>Ainsi dit l’Éternel : Est-ce qu’on tombe, et qu’on ne se relève pas ? Est-ce qu’on se détourne, et qu’on ne revient pas ?</a:t>
            </a:r>
            <a:r>
              <a:t> (Je 8.4)</a:t>
            </a:r>
          </a:p>
          <a:p>
            <a:pPr marL="388620" indent="-388620" defTabSz="496570">
              <a:spcBef>
                <a:spcPts val="800"/>
              </a:spcBef>
              <a:defRPr sz="3230">
                <a:latin typeface="Gill Sans"/>
                <a:ea typeface="Gill Sans"/>
                <a:cs typeface="Gill Sans"/>
                <a:sym typeface="Gill Sans"/>
              </a:defRPr>
            </a:pPr>
            <a:r>
              <a:rPr i="1" u="sng"/>
              <a:t>J’ai fait attention, et j’ai écouté</a:t>
            </a:r>
            <a:r>
              <a:rPr i="1"/>
              <a:t> : ils ne parlent pas droitement</a:t>
            </a:r>
            <a:r>
              <a:t> (Je 8.6)</a:t>
            </a:r>
          </a:p>
          <a:p>
            <a:pPr marL="388620" indent="-388620" defTabSz="496570">
              <a:spcBef>
                <a:spcPts val="800"/>
              </a:spcBef>
              <a:defRPr sz="3230">
                <a:latin typeface="Gill Sans"/>
                <a:ea typeface="Gill Sans"/>
                <a:cs typeface="Gill Sans"/>
                <a:sym typeface="Gill Sans"/>
              </a:defRPr>
            </a:pPr>
            <a:r>
              <a:rPr i="1"/>
              <a:t>[Je voudrais être] </a:t>
            </a:r>
            <a:r>
              <a:rPr i="1" u="sng"/>
              <a:t>consolé dans ma douleur</a:t>
            </a:r>
            <a:r>
              <a:rPr i="1"/>
              <a:t> ! Mon coeur est </a:t>
            </a:r>
            <a:r>
              <a:rPr i="1" u="sng"/>
              <a:t>languissant</a:t>
            </a:r>
            <a:r>
              <a:rPr i="1"/>
              <a:t> au dedans de moi. Voici, la voix du cri de la fille de mon peuple vient d’un pays lointain</a:t>
            </a:r>
            <a:r>
              <a:t> (Je 8.18)</a:t>
            </a:r>
          </a:p>
          <a:p>
            <a:pPr marL="388620" indent="-388620" defTabSz="496570">
              <a:spcBef>
                <a:spcPts val="800"/>
              </a:spcBef>
              <a:defRPr sz="3230">
                <a:latin typeface="Gill Sans"/>
                <a:ea typeface="Gill Sans"/>
                <a:cs typeface="Gill Sans"/>
                <a:sym typeface="Gill Sans"/>
              </a:defRPr>
            </a:pPr>
            <a:r>
              <a:rPr i="1" u="sng"/>
              <a:t>Pourquoi</a:t>
            </a:r>
            <a:r>
              <a:rPr i="1"/>
              <a:t> n’a-t-on pas appliqué des soins à la fille de mon peuple ?</a:t>
            </a:r>
            <a:r>
              <a:t> (Je 8.22)</a:t>
            </a:r>
          </a:p>
        </p:txBody>
      </p:sp>
      <p:grpSp>
        <p:nvGrpSpPr>
          <p:cNvPr id="141" name="Dieu.png"/>
          <p:cNvGrpSpPr/>
          <p:nvPr/>
        </p:nvGrpSpPr>
        <p:grpSpPr>
          <a:xfrm>
            <a:off x="209550" y="196850"/>
            <a:ext cx="2471602" cy="3080199"/>
            <a:chOff x="0" y="0"/>
            <a:chExt cx="2471601" cy="3080198"/>
          </a:xfrm>
        </p:grpSpPr>
        <p:pic>
          <p:nvPicPr>
            <p:cNvPr id="140"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39"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Dieu se révèle"/>
          <p:cNvSpPr txBox="1"/>
          <p:nvPr>
            <p:ph type="title"/>
          </p:nvPr>
        </p:nvSpPr>
        <p:spPr>
          <a:xfrm>
            <a:off x="292100" y="651099"/>
            <a:ext cx="11099800" cy="2120901"/>
          </a:xfrm>
          <a:prstGeom prst="rect">
            <a:avLst/>
          </a:prstGeom>
        </p:spPr>
        <p:txBody>
          <a:bodyPr/>
          <a:lstStyle>
            <a:lvl1pPr>
              <a:defRPr>
                <a:latin typeface="Gill Sans"/>
                <a:ea typeface="Gill Sans"/>
                <a:cs typeface="Gill Sans"/>
                <a:sym typeface="Gill Sans"/>
              </a:defRPr>
            </a:lvl1pPr>
          </a:lstStyle>
          <a:p>
            <a:pPr/>
            <a:r>
              <a:t>Dieu se révèle</a:t>
            </a:r>
          </a:p>
        </p:txBody>
      </p:sp>
      <p:sp>
        <p:nvSpPr>
          <p:cNvPr id="144" name="Oh, ma tête, que n’est-elle des eaux, et mes yeux, une fontaine de larmes ! et je pleurerais jour et nuit les blessés à mort de la fille de mon peuple! Oh, qui me donnera dans le désert une cabane de voyageur, et j’abandonnerais mon peuple et je m’en ira"/>
          <p:cNvSpPr txBox="1"/>
          <p:nvPr>
            <p:ph type="body" idx="1"/>
          </p:nvPr>
        </p:nvSpPr>
        <p:spPr>
          <a:xfrm>
            <a:off x="952500" y="3162300"/>
            <a:ext cx="11099800" cy="6286500"/>
          </a:xfrm>
          <a:prstGeom prst="rect">
            <a:avLst/>
          </a:prstGeom>
        </p:spPr>
        <p:txBody>
          <a:bodyPr/>
          <a:lstStyle/>
          <a:p>
            <a:pPr marL="342900" indent="-342900" defTabSz="438150">
              <a:spcBef>
                <a:spcPts val="700"/>
              </a:spcBef>
              <a:defRPr sz="2850">
                <a:latin typeface="Gill Sans"/>
                <a:ea typeface="Gill Sans"/>
                <a:cs typeface="Gill Sans"/>
                <a:sym typeface="Gill Sans"/>
              </a:defRPr>
            </a:pPr>
            <a:r>
              <a:rPr i="1" u="sng"/>
              <a:t>Oh, ma tête, que n’est-elle des eaux, et mes yeux, une fontaine de larmes</a:t>
            </a:r>
            <a:r>
              <a:rPr i="1"/>
              <a:t> ! et je pleurerais jour et nuit les blessés à mort de la fille de mon peuple! </a:t>
            </a:r>
            <a:r>
              <a:rPr i="1" u="sng"/>
              <a:t>Oh, qui me donnera dans le désert une cabane de voyageur</a:t>
            </a:r>
            <a:r>
              <a:rPr i="1"/>
              <a:t>, et j’abandonnerais mon peuple et je m’en irais d’avec eux </a:t>
            </a:r>
            <a:r>
              <a:t>(Je 9.1-2)</a:t>
            </a:r>
          </a:p>
          <a:p>
            <a:pPr marL="342900" indent="-342900" defTabSz="438150">
              <a:spcBef>
                <a:spcPts val="700"/>
              </a:spcBef>
              <a:defRPr sz="2850">
                <a:latin typeface="Gill Sans"/>
                <a:ea typeface="Gill Sans"/>
                <a:cs typeface="Gill Sans"/>
                <a:sym typeface="Gill Sans"/>
              </a:defRPr>
            </a:pPr>
            <a:r>
              <a:rPr i="1"/>
              <a:t>J’élèverai </a:t>
            </a:r>
            <a:r>
              <a:rPr i="1" u="sng"/>
              <a:t>une voix de pleurs</a:t>
            </a:r>
            <a:r>
              <a:rPr i="1"/>
              <a:t> et une lamentation sur les montagnes, et une complainte sur les pâturages du désert</a:t>
            </a:r>
            <a:r>
              <a:t> (Je 9.10)</a:t>
            </a:r>
          </a:p>
          <a:p>
            <a:pPr marL="342900" indent="-342900" defTabSz="438150">
              <a:spcBef>
                <a:spcPts val="700"/>
              </a:spcBef>
              <a:defRPr sz="2850">
                <a:latin typeface="Gill Sans"/>
                <a:ea typeface="Gill Sans"/>
                <a:cs typeface="Gill Sans"/>
                <a:sym typeface="Gill Sans"/>
              </a:defRPr>
            </a:pPr>
            <a:r>
              <a:rPr i="1" u="sng"/>
              <a:t>Que vient faire mon bien-aimé dans ma maison</a:t>
            </a:r>
            <a:r>
              <a:rPr i="1"/>
              <a:t>, alors que la multitude pratique ses mauvais desseins, et que la chair sainte passe loin de toi? Quand tu as mal fait, alors tu t’égayes. L’Éternel avait appelé ton nom Olivier vert, beau de son fruit excellent. Au bruit d’un grand tumulte il a allumé un feu contre lui, et ses branches sont cassées</a:t>
            </a:r>
            <a:r>
              <a:t> (Je 11.15-16)</a:t>
            </a:r>
          </a:p>
          <a:p>
            <a:pPr marL="342900" indent="-342900" defTabSz="438150">
              <a:spcBef>
                <a:spcPts val="700"/>
              </a:spcBef>
              <a:defRPr sz="2850">
                <a:latin typeface="Gill Sans"/>
                <a:ea typeface="Gill Sans"/>
                <a:cs typeface="Gill Sans"/>
                <a:sym typeface="Gill Sans"/>
              </a:defRPr>
            </a:pPr>
            <a:r>
              <a:rPr i="1" u="sng"/>
              <a:t>J’ai abandonné ma maison</a:t>
            </a:r>
            <a:r>
              <a:rPr i="1"/>
              <a:t>, j’ai délaissé mon héritage, j’ai livré le bien-aimé de mon âme en la main de ses ennemis… c’est pourquoi je l’ai haï</a:t>
            </a:r>
            <a:r>
              <a:t> (Je 12.7-8)</a:t>
            </a:r>
          </a:p>
        </p:txBody>
      </p:sp>
      <p:grpSp>
        <p:nvGrpSpPr>
          <p:cNvPr id="147" name="Dieu.png"/>
          <p:cNvGrpSpPr/>
          <p:nvPr/>
        </p:nvGrpSpPr>
        <p:grpSpPr>
          <a:xfrm>
            <a:off x="209550" y="171450"/>
            <a:ext cx="2471602" cy="3080199"/>
            <a:chOff x="0" y="0"/>
            <a:chExt cx="2471601" cy="3080198"/>
          </a:xfrm>
        </p:grpSpPr>
        <p:pic>
          <p:nvPicPr>
            <p:cNvPr id="146"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45"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Dieu se révèle"/>
          <p:cNvSpPr txBox="1"/>
          <p:nvPr>
            <p:ph type="title"/>
          </p:nvPr>
        </p:nvSpPr>
        <p:spPr>
          <a:xfrm>
            <a:off x="368300" y="676499"/>
            <a:ext cx="11099800" cy="2120901"/>
          </a:xfrm>
          <a:prstGeom prst="rect">
            <a:avLst/>
          </a:prstGeom>
        </p:spPr>
        <p:txBody>
          <a:bodyPr/>
          <a:lstStyle>
            <a:lvl1pPr>
              <a:defRPr>
                <a:latin typeface="Gill Sans"/>
                <a:ea typeface="Gill Sans"/>
                <a:cs typeface="Gill Sans"/>
                <a:sym typeface="Gill Sans"/>
              </a:defRPr>
            </a:lvl1pPr>
          </a:lstStyle>
          <a:p>
            <a:pPr/>
            <a:r>
              <a:t>Dieu se révèle</a:t>
            </a:r>
          </a:p>
        </p:txBody>
      </p:sp>
      <p:sp>
        <p:nvSpPr>
          <p:cNvPr id="150" name="Écoutez, et prêtez l’oreille! Ne vous élevez point, car l’Éternel a parlé ! (Je 13.15)…"/>
          <p:cNvSpPr txBox="1"/>
          <p:nvPr>
            <p:ph type="body" idx="1"/>
          </p:nvPr>
        </p:nvSpPr>
        <p:spPr>
          <a:xfrm>
            <a:off x="952500" y="3263900"/>
            <a:ext cx="11099800" cy="6286500"/>
          </a:xfrm>
          <a:prstGeom prst="rect">
            <a:avLst/>
          </a:prstGeom>
        </p:spPr>
        <p:txBody>
          <a:bodyPr/>
          <a:lstStyle/>
          <a:p>
            <a:pPr marL="411479" indent="-411479" defTabSz="525779">
              <a:spcBef>
                <a:spcPts val="900"/>
              </a:spcBef>
              <a:defRPr sz="3420">
                <a:latin typeface="Gill Sans"/>
                <a:ea typeface="Gill Sans"/>
                <a:cs typeface="Gill Sans"/>
                <a:sym typeface="Gill Sans"/>
              </a:defRPr>
            </a:pPr>
            <a:r>
              <a:rPr i="1"/>
              <a:t>Écoutez, et prêtez l’oreille! Ne vous élevez point, car l’Éternel a parlé ! </a:t>
            </a:r>
            <a:r>
              <a:t>(Je 13.15)</a:t>
            </a:r>
            <a:endParaRPr i="1"/>
          </a:p>
          <a:p>
            <a:pPr marL="411479" indent="-411479" defTabSz="525779">
              <a:spcBef>
                <a:spcPts val="900"/>
              </a:spcBef>
              <a:defRPr sz="3420">
                <a:latin typeface="Gill Sans"/>
                <a:ea typeface="Gill Sans"/>
                <a:cs typeface="Gill Sans"/>
                <a:sym typeface="Gill Sans"/>
              </a:defRPr>
            </a:pPr>
            <a:r>
              <a:rPr i="1"/>
              <a:t>Tu leur diras cette parole: Que </a:t>
            </a:r>
            <a:r>
              <a:rPr i="1" u="sng"/>
              <a:t>mes yeux se fondent en larmes</a:t>
            </a:r>
            <a:r>
              <a:rPr i="1"/>
              <a:t>, nuit et jour, et </a:t>
            </a:r>
            <a:r>
              <a:rPr i="1" u="sng"/>
              <a:t>qu’ils ne cessent pas</a:t>
            </a:r>
            <a:r>
              <a:rPr i="1"/>
              <a:t>, car la vierge, fille de mon peuple, est ruinée d’une grande ruine, d’un coup très-douloureux.Si je sors aux champs, </a:t>
            </a:r>
            <a:r>
              <a:rPr i="1" u="sng"/>
              <a:t>voici</a:t>
            </a:r>
            <a:r>
              <a:rPr i="1"/>
              <a:t> des gens tués par l’épée, et si j’entre dans la ville, </a:t>
            </a:r>
            <a:r>
              <a:rPr i="1" u="sng"/>
              <a:t>voici</a:t>
            </a:r>
            <a:r>
              <a:rPr i="1"/>
              <a:t> des gens alanguis par la faim.  Prophète et sacrificateur s’en vont dans un pays qu’ils ne connaissent pas </a:t>
            </a:r>
            <a:r>
              <a:t>(Je 14.17-18)</a:t>
            </a:r>
          </a:p>
          <a:p>
            <a:pPr marL="411479" indent="-411479" defTabSz="525779">
              <a:spcBef>
                <a:spcPts val="900"/>
              </a:spcBef>
              <a:defRPr sz="3420">
                <a:latin typeface="Gill Sans"/>
                <a:ea typeface="Gill Sans"/>
                <a:cs typeface="Gill Sans"/>
                <a:sym typeface="Gill Sans"/>
              </a:defRPr>
            </a:pPr>
            <a:r>
              <a:rPr i="1"/>
              <a:t>Tu m’as délaissé, dit l’Éternel, tu t’en es allée en arrière; et j’ai étendu ma main sur toi, et je te détruirai. </a:t>
            </a:r>
            <a:r>
              <a:rPr i="1" u="sng"/>
              <a:t>Je suis fatigué de faire preuve de compassion</a:t>
            </a:r>
            <a:r>
              <a:t> (Je 15.6)</a:t>
            </a:r>
          </a:p>
        </p:txBody>
      </p:sp>
      <p:grpSp>
        <p:nvGrpSpPr>
          <p:cNvPr id="153" name="Dieu.png"/>
          <p:cNvGrpSpPr/>
          <p:nvPr/>
        </p:nvGrpSpPr>
        <p:grpSpPr>
          <a:xfrm>
            <a:off x="209550" y="196850"/>
            <a:ext cx="2471602" cy="3080199"/>
            <a:chOff x="0" y="0"/>
            <a:chExt cx="2471601" cy="3080198"/>
          </a:xfrm>
        </p:grpSpPr>
        <p:pic>
          <p:nvPicPr>
            <p:cNvPr id="152" name="Dieu.png" descr="Dieu.png"/>
            <p:cNvPicPr>
              <a:picLocks noChangeAspect="1"/>
            </p:cNvPicPr>
            <p:nvPr/>
          </p:nvPicPr>
          <p:blipFill>
            <a:blip r:embed="rId2">
              <a:extLst/>
            </a:blip>
            <a:stretch>
              <a:fillRect/>
            </a:stretch>
          </p:blipFill>
          <p:spPr>
            <a:xfrm>
              <a:off x="88900" y="50800"/>
              <a:ext cx="2293802" cy="2851599"/>
            </a:xfrm>
            <a:prstGeom prst="rect">
              <a:avLst/>
            </a:prstGeom>
            <a:ln>
              <a:noFill/>
            </a:ln>
            <a:effectLst/>
          </p:spPr>
        </p:pic>
        <p:pic>
          <p:nvPicPr>
            <p:cNvPr id="151" name="Dieu.png" descr="Dieu.png"/>
            <p:cNvPicPr>
              <a:picLocks noChangeAspect="0"/>
            </p:cNvPicPr>
            <p:nvPr/>
          </p:nvPicPr>
          <p:blipFill>
            <a:blip r:embed="rId3">
              <a:extLst/>
            </a:blip>
            <a:stretch>
              <a:fillRect/>
            </a:stretch>
          </p:blipFill>
          <p:spPr>
            <a:xfrm>
              <a:off x="0" y="0"/>
              <a:ext cx="2471602" cy="3080199"/>
            </a:xfrm>
            <a:prstGeom prst="rect">
              <a:avLst/>
            </a:prstGeom>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5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Les émotions…"/>
          <p:cNvSpPr txBox="1"/>
          <p:nvPr>
            <p:ph type="title"/>
          </p:nvPr>
        </p:nvSpPr>
        <p:spPr>
          <a:xfrm>
            <a:off x="114300" y="966939"/>
            <a:ext cx="11099800" cy="2120901"/>
          </a:xfrm>
          <a:prstGeom prst="rect">
            <a:avLst/>
          </a:prstGeom>
        </p:spPr>
        <p:txBody>
          <a:bodyPr/>
          <a:lstStyle/>
          <a:p>
            <a:pPr defTabSz="502412">
              <a:defRPr sz="6880">
                <a:latin typeface="Gill Sans"/>
                <a:ea typeface="Gill Sans"/>
                <a:cs typeface="Gill Sans"/>
                <a:sym typeface="Gill Sans"/>
              </a:defRPr>
            </a:pPr>
            <a:r>
              <a:t>Les émotions </a:t>
            </a:r>
          </a:p>
          <a:p>
            <a:pPr defTabSz="502412">
              <a:defRPr sz="6880">
                <a:latin typeface="Gill Sans"/>
                <a:ea typeface="Gill Sans"/>
                <a:cs typeface="Gill Sans"/>
                <a:sym typeface="Gill Sans"/>
              </a:defRPr>
            </a:pPr>
            <a:r>
              <a:t>de Jésus</a:t>
            </a:r>
          </a:p>
        </p:txBody>
      </p:sp>
      <p:sp>
        <p:nvSpPr>
          <p:cNvPr id="156" name="Et les ayant regardés à l’entour avec colère, étant attristé de l’endurcissement de leur coeur (Mc 3.5)…"/>
          <p:cNvSpPr txBox="1"/>
          <p:nvPr>
            <p:ph type="body" idx="1"/>
          </p:nvPr>
        </p:nvSpPr>
        <p:spPr>
          <a:xfrm>
            <a:off x="952500" y="3429000"/>
            <a:ext cx="11099800" cy="6286500"/>
          </a:xfrm>
          <a:prstGeom prst="rect">
            <a:avLst/>
          </a:prstGeom>
        </p:spPr>
        <p:txBody>
          <a:bodyPr/>
          <a:lstStyle/>
          <a:p>
            <a:pPr marL="338327" indent="-338327" defTabSz="432308">
              <a:spcBef>
                <a:spcPts val="700"/>
              </a:spcBef>
              <a:defRPr sz="2812">
                <a:latin typeface="Gill Sans"/>
                <a:ea typeface="Gill Sans"/>
                <a:cs typeface="Gill Sans"/>
                <a:sym typeface="Gill Sans"/>
              </a:defRPr>
            </a:pPr>
            <a:r>
              <a:rPr i="1"/>
              <a:t>Et les ayant regardés à l’entour </a:t>
            </a:r>
            <a:r>
              <a:rPr i="1" u="sng"/>
              <a:t>avec colère</a:t>
            </a:r>
            <a:r>
              <a:rPr i="1"/>
              <a:t>, </a:t>
            </a:r>
            <a:r>
              <a:rPr i="1" u="sng"/>
              <a:t>étant attristé</a:t>
            </a:r>
            <a:r>
              <a:rPr i="1"/>
              <a:t> de l’endurcissement de leur coeur </a:t>
            </a:r>
            <a:r>
              <a:t>(Mc 3.5)</a:t>
            </a:r>
          </a:p>
          <a:p>
            <a:pPr marL="338327" indent="-338327" defTabSz="432308">
              <a:spcBef>
                <a:spcPts val="700"/>
              </a:spcBef>
              <a:defRPr sz="2812">
                <a:latin typeface="Gill Sans"/>
                <a:ea typeface="Gill Sans"/>
                <a:cs typeface="Gill Sans"/>
                <a:sym typeface="Gill Sans"/>
              </a:defRPr>
            </a:pPr>
            <a:r>
              <a:rPr i="1"/>
              <a:t>Le Seigneur, la voyant, </a:t>
            </a:r>
            <a:r>
              <a:rPr i="1" u="sng"/>
              <a:t>fut ému de compassion</a:t>
            </a:r>
            <a:r>
              <a:rPr i="1"/>
              <a:t> envers elle </a:t>
            </a:r>
            <a:r>
              <a:t>(Lc 7.13)</a:t>
            </a:r>
          </a:p>
          <a:p>
            <a:pPr marL="338327" indent="-338327" defTabSz="432308">
              <a:spcBef>
                <a:spcPts val="700"/>
              </a:spcBef>
              <a:defRPr sz="2812">
                <a:latin typeface="Gill Sans"/>
                <a:ea typeface="Gill Sans"/>
                <a:cs typeface="Gill Sans"/>
                <a:sym typeface="Gill Sans"/>
              </a:defRPr>
            </a:pPr>
            <a:r>
              <a:rPr i="1"/>
              <a:t>Et Jésus, l’ayant regardé, </a:t>
            </a:r>
            <a:r>
              <a:rPr i="1" u="sng"/>
              <a:t>l’aima</a:t>
            </a:r>
            <a:r>
              <a:rPr i="1"/>
              <a:t>, et lui dit: Une chose te manque</a:t>
            </a:r>
            <a:r>
              <a:t> (Mc 10.21)</a:t>
            </a:r>
          </a:p>
          <a:p>
            <a:pPr marL="338327" indent="-338327" defTabSz="432308">
              <a:spcBef>
                <a:spcPts val="700"/>
              </a:spcBef>
              <a:defRPr sz="2812">
                <a:latin typeface="Gill Sans"/>
                <a:ea typeface="Gill Sans"/>
                <a:cs typeface="Gill Sans"/>
                <a:sym typeface="Gill Sans"/>
              </a:defRPr>
            </a:pPr>
            <a:r>
              <a:rPr i="1"/>
              <a:t>Quand Jésus fut proche, voyant la ville, </a:t>
            </a:r>
            <a:r>
              <a:rPr i="1" u="sng"/>
              <a:t>il pleura</a:t>
            </a:r>
            <a:r>
              <a:rPr i="1"/>
              <a:t> sur elle</a:t>
            </a:r>
            <a:r>
              <a:t> (Lc 19.41)</a:t>
            </a:r>
          </a:p>
          <a:p>
            <a:pPr marL="338327" indent="-338327" defTabSz="432308">
              <a:spcBef>
                <a:spcPts val="700"/>
              </a:spcBef>
              <a:defRPr sz="2812">
                <a:latin typeface="Gill Sans"/>
                <a:ea typeface="Gill Sans"/>
                <a:cs typeface="Gill Sans"/>
                <a:sym typeface="Gill Sans"/>
              </a:defRPr>
            </a:pPr>
            <a:r>
              <a:rPr i="1"/>
              <a:t>Alors il leur dit: </a:t>
            </a:r>
            <a:r>
              <a:rPr i="1" u="sng"/>
              <a:t>Mon âme est saisie de tristesse</a:t>
            </a:r>
            <a:r>
              <a:rPr i="1"/>
              <a:t> jusqu’à la mort</a:t>
            </a:r>
            <a:r>
              <a:t> (Mt 26.38)</a:t>
            </a:r>
          </a:p>
          <a:p>
            <a:pPr marL="338327" indent="-338327" defTabSz="432308">
              <a:spcBef>
                <a:spcPts val="700"/>
              </a:spcBef>
              <a:defRPr sz="2812">
                <a:latin typeface="Gill Sans"/>
                <a:ea typeface="Gill Sans"/>
                <a:cs typeface="Gill Sans"/>
                <a:sym typeface="Gill Sans"/>
              </a:defRPr>
            </a:pPr>
            <a:r>
              <a:rPr i="1"/>
              <a:t>Maintenant </a:t>
            </a:r>
            <a:r>
              <a:rPr i="1" u="sng"/>
              <a:t>mon âme est troublée</a:t>
            </a:r>
            <a:r>
              <a:rPr i="1"/>
              <a:t>, et que dirai-je ?</a:t>
            </a:r>
            <a:r>
              <a:t> (Jn 12.27)</a:t>
            </a:r>
          </a:p>
          <a:p>
            <a:pPr marL="338327" indent="-338327" defTabSz="432308">
              <a:spcBef>
                <a:spcPts val="700"/>
              </a:spcBef>
              <a:defRPr sz="2812">
                <a:latin typeface="Gill Sans"/>
                <a:ea typeface="Gill Sans"/>
                <a:cs typeface="Gill Sans"/>
                <a:sym typeface="Gill Sans"/>
              </a:defRPr>
            </a:pPr>
            <a:r>
              <a:rPr i="1"/>
              <a:t>Je vous ai dit ces choses, afin que </a:t>
            </a:r>
            <a:r>
              <a:rPr i="1" u="sng"/>
              <a:t>ma joie</a:t>
            </a:r>
            <a:r>
              <a:rPr i="1"/>
              <a:t> soit en vous, et que votre joie soit accomplie </a:t>
            </a:r>
            <a:r>
              <a:t>(Jean 15.11)</a:t>
            </a:r>
          </a:p>
          <a:p>
            <a:pPr marL="338327" indent="-338327" defTabSz="432308">
              <a:spcBef>
                <a:spcPts val="700"/>
              </a:spcBef>
              <a:defRPr sz="2812">
                <a:latin typeface="Gill Sans"/>
                <a:ea typeface="Gill Sans"/>
                <a:cs typeface="Gill Sans"/>
                <a:sym typeface="Gill Sans"/>
              </a:defRPr>
            </a:pPr>
            <a:r>
              <a:rPr i="1"/>
              <a:t>Il commença à être saisi </a:t>
            </a:r>
            <a:r>
              <a:rPr i="1" u="sng"/>
              <a:t>d’effroi et fort angoissé</a:t>
            </a:r>
            <a:r>
              <a:t> (Mc 14.33)</a:t>
            </a:r>
          </a:p>
          <a:p>
            <a:pPr marL="338327" indent="-338327" defTabSz="432308">
              <a:spcBef>
                <a:spcPts val="700"/>
              </a:spcBef>
              <a:defRPr sz="2812">
                <a:latin typeface="Gill Sans"/>
                <a:ea typeface="Gill Sans"/>
                <a:cs typeface="Gill Sans"/>
                <a:sym typeface="Gill Sans"/>
              </a:defRPr>
            </a:pPr>
            <a:r>
              <a:rPr i="1"/>
              <a:t>Après qu’elle a donné le jour à l’enfant, </a:t>
            </a:r>
            <a:r>
              <a:rPr i="1" u="sng"/>
              <a:t>il ne lui souvient plus de son angoisse, à cause de la joie</a:t>
            </a:r>
            <a:r>
              <a:rPr i="1"/>
              <a:t> qu’elle a de ce qu’un homme est né dans le monde</a:t>
            </a:r>
            <a:r>
              <a:t> (Jn 16.21)</a:t>
            </a:r>
          </a:p>
        </p:txBody>
      </p:sp>
      <p:grpSp>
        <p:nvGrpSpPr>
          <p:cNvPr id="159" name="Rencontre.png"/>
          <p:cNvGrpSpPr/>
          <p:nvPr/>
        </p:nvGrpSpPr>
        <p:grpSpPr>
          <a:xfrm>
            <a:off x="285750" y="311150"/>
            <a:ext cx="2754973" cy="3432479"/>
            <a:chOff x="0" y="0"/>
            <a:chExt cx="2754972" cy="3432478"/>
          </a:xfrm>
        </p:grpSpPr>
        <p:pic>
          <p:nvPicPr>
            <p:cNvPr id="158" name="Rencontre.png" descr="Rencontre.png"/>
            <p:cNvPicPr>
              <a:picLocks noChangeAspect="1"/>
            </p:cNvPicPr>
            <p:nvPr/>
          </p:nvPicPr>
          <p:blipFill>
            <a:blip r:embed="rId2">
              <a:extLst/>
            </a:blip>
            <a:stretch>
              <a:fillRect/>
            </a:stretch>
          </p:blipFill>
          <p:spPr>
            <a:xfrm>
              <a:off x="88900" y="50800"/>
              <a:ext cx="2577173" cy="3203880"/>
            </a:xfrm>
            <a:prstGeom prst="rect">
              <a:avLst/>
            </a:prstGeom>
            <a:ln>
              <a:noFill/>
            </a:ln>
            <a:effectLst/>
          </p:spPr>
        </p:pic>
        <p:pic>
          <p:nvPicPr>
            <p:cNvPr id="157" name="Rencontre.png" descr="Rencontre.png"/>
            <p:cNvPicPr>
              <a:picLocks noChangeAspect="0"/>
            </p:cNvPicPr>
            <p:nvPr/>
          </p:nvPicPr>
          <p:blipFill>
            <a:blip r:embed="rId3">
              <a:extLst/>
            </a:blip>
            <a:stretch>
              <a:fillRect/>
            </a:stretch>
          </p:blipFill>
          <p:spPr>
            <a:xfrm>
              <a:off x="0" y="0"/>
              <a:ext cx="2754973" cy="343247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5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5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5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5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56">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Image" descr="Image"/>
          <p:cNvPicPr>
            <a:picLocks noChangeAspect="1"/>
          </p:cNvPicPr>
          <p:nvPr>
            <p:ph type="pic" idx="21"/>
          </p:nvPr>
        </p:nvPicPr>
        <p:blipFill>
          <a:blip r:embed="rId2">
            <a:extLst/>
          </a:blip>
          <a:srcRect l="5555" t="0" r="5555" b="0"/>
          <a:stretch>
            <a:fillRect/>
          </a:stretch>
        </p:blipFill>
        <p:spPr>
          <a:xfrm>
            <a:off x="0" y="0"/>
            <a:ext cx="13004800" cy="975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