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19"/>
  </p:notesMasterIdLst>
  <p:sldIdLst>
    <p:sldId id="298" r:id="rId2"/>
    <p:sldId id="299" r:id="rId3"/>
    <p:sldId id="314" r:id="rId4"/>
    <p:sldId id="308" r:id="rId5"/>
    <p:sldId id="312" r:id="rId6"/>
    <p:sldId id="313" r:id="rId7"/>
    <p:sldId id="300" r:id="rId8"/>
    <p:sldId id="319" r:id="rId9"/>
    <p:sldId id="315" r:id="rId10"/>
    <p:sldId id="318" r:id="rId11"/>
    <p:sldId id="301" r:id="rId12"/>
    <p:sldId id="320" r:id="rId13"/>
    <p:sldId id="316" r:id="rId14"/>
    <p:sldId id="317" r:id="rId15"/>
    <p:sldId id="303" r:id="rId16"/>
    <p:sldId id="304" r:id="rId17"/>
    <p:sldId id="305" r:id="rId18"/>
  </p:sldIdLst>
  <p:sldSz cx="9144000" cy="6858000" type="screen4x3"/>
  <p:notesSz cx="6858000" cy="9144000"/>
  <p:defaultTextStyle>
    <a:defPPr>
      <a:defRPr lang="fr-FR"/>
    </a:defPPr>
    <a:lvl1pPr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00FFFF"/>
    <a:srgbClr val="996633"/>
    <a:srgbClr val="FF6600"/>
    <a:srgbClr val="D61914"/>
    <a:srgbClr val="FD5C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4206" autoAdjust="0"/>
  </p:normalViewPr>
  <p:slideViewPr>
    <p:cSldViewPr snapToGrid="0">
      <p:cViewPr varScale="1">
        <p:scale>
          <a:sx n="57" d="100"/>
          <a:sy n="57" d="100"/>
        </p:scale>
        <p:origin x="1452"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8898F0EF-DFA3-412D-A7D2-FBCE60315D8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a:extLst>
              <a:ext uri="{FF2B5EF4-FFF2-40B4-BE49-F238E27FC236}">
                <a16:creationId xmlns:a16="http://schemas.microsoft.com/office/drawing/2014/main" id="{40B104A1-A328-4BB5-A187-E1A12339BF7B}"/>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35D04FA2-F23E-4583-9D93-923C9A06D0CB}" type="datetimeFigureOut">
              <a:rPr lang="fr-FR"/>
              <a:pPr>
                <a:defRPr/>
              </a:pPr>
              <a:t>24/08/2020</a:t>
            </a:fld>
            <a:endParaRPr lang="fr-FR"/>
          </a:p>
        </p:txBody>
      </p:sp>
      <p:sp>
        <p:nvSpPr>
          <p:cNvPr id="4" name="Espace réservé de l'image des diapositives 3">
            <a:extLst>
              <a:ext uri="{FF2B5EF4-FFF2-40B4-BE49-F238E27FC236}">
                <a16:creationId xmlns:a16="http://schemas.microsoft.com/office/drawing/2014/main" id="{2F5ECE99-9C2C-4C13-AD78-312E0F38D449}"/>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a:extLst>
              <a:ext uri="{FF2B5EF4-FFF2-40B4-BE49-F238E27FC236}">
                <a16:creationId xmlns:a16="http://schemas.microsoft.com/office/drawing/2014/main" id="{98B0142B-6F2F-464D-AFF9-B530D20C5CFD}"/>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a:extLst>
              <a:ext uri="{FF2B5EF4-FFF2-40B4-BE49-F238E27FC236}">
                <a16:creationId xmlns:a16="http://schemas.microsoft.com/office/drawing/2014/main" id="{94EB264A-0DA6-4F27-9816-5B291DBD2820}"/>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fr-FR"/>
          </a:p>
        </p:txBody>
      </p:sp>
      <p:sp>
        <p:nvSpPr>
          <p:cNvPr id="7" name="Espace réservé du numéro de diapositive 6">
            <a:extLst>
              <a:ext uri="{FF2B5EF4-FFF2-40B4-BE49-F238E27FC236}">
                <a16:creationId xmlns:a16="http://schemas.microsoft.com/office/drawing/2014/main" id="{856015C5-D558-4232-A4F6-09A73412A7F1}"/>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4091E7BE-182C-42B3-98F9-32B573E5B48B}"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4" name="Group 15">
            <a:extLst>
              <a:ext uri="{FF2B5EF4-FFF2-40B4-BE49-F238E27FC236}">
                <a16:creationId xmlns:a16="http://schemas.microsoft.com/office/drawing/2014/main" id="{BA06F0EC-1A0C-492B-94EA-E00822927FD4}"/>
              </a:ext>
            </a:extLst>
          </p:cNvPr>
          <p:cNvGrpSpPr>
            <a:grpSpLocks/>
          </p:cNvGrpSpPr>
          <p:nvPr/>
        </p:nvGrpSpPr>
        <p:grpSpPr bwMode="auto">
          <a:xfrm>
            <a:off x="4335463" y="1169988"/>
            <a:ext cx="4814887" cy="4994275"/>
            <a:chOff x="4334933" y="1169931"/>
            <a:chExt cx="4814835" cy="4993802"/>
          </a:xfrm>
        </p:grpSpPr>
        <p:cxnSp>
          <p:nvCxnSpPr>
            <p:cNvPr id="5" name="Straight Connector 16">
              <a:extLst>
                <a:ext uri="{FF2B5EF4-FFF2-40B4-BE49-F238E27FC236}">
                  <a16:creationId xmlns:a16="http://schemas.microsoft.com/office/drawing/2014/main" id="{A9635D05-0848-49A5-8B00-E9D394BCE3CC}"/>
                </a:ext>
              </a:extLst>
            </p:cNvPr>
            <p:cNvCxnSpPr/>
            <p:nvPr/>
          </p:nvCxnSpPr>
          <p:spPr>
            <a:xfrm flipH="1">
              <a:off x="6009727" y="1169931"/>
              <a:ext cx="3133691" cy="313501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18">
              <a:extLst>
                <a:ext uri="{FF2B5EF4-FFF2-40B4-BE49-F238E27FC236}">
                  <a16:creationId xmlns:a16="http://schemas.microsoft.com/office/drawing/2014/main" id="{D86F9CFC-2FBD-4D74-8E25-657B7ACE30A8}"/>
                </a:ext>
              </a:extLst>
            </p:cNvPr>
            <p:cNvCxnSpPr/>
            <p:nvPr/>
          </p:nvCxnSpPr>
          <p:spPr>
            <a:xfrm flipH="1">
              <a:off x="4334933" y="1349301"/>
              <a:ext cx="4814835" cy="4814432"/>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20">
              <a:extLst>
                <a:ext uri="{FF2B5EF4-FFF2-40B4-BE49-F238E27FC236}">
                  <a16:creationId xmlns:a16="http://schemas.microsoft.com/office/drawing/2014/main" id="{9CFA559D-C45E-4264-BB4C-94A42359C5CA}"/>
                </a:ext>
              </a:extLst>
            </p:cNvPr>
            <p:cNvCxnSpPr/>
            <p:nvPr/>
          </p:nvCxnSpPr>
          <p:spPr>
            <a:xfrm flipH="1">
              <a:off x="5225510" y="1469940"/>
              <a:ext cx="3911558" cy="391123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21">
              <a:extLst>
                <a:ext uri="{FF2B5EF4-FFF2-40B4-BE49-F238E27FC236}">
                  <a16:creationId xmlns:a16="http://schemas.microsoft.com/office/drawing/2014/main" id="{4F72F935-7100-4315-8F26-435E601A8D3D}"/>
                </a:ext>
              </a:extLst>
            </p:cNvPr>
            <p:cNvCxnSpPr/>
            <p:nvPr/>
          </p:nvCxnSpPr>
          <p:spPr>
            <a:xfrm flipH="1">
              <a:off x="5304885" y="1308030"/>
              <a:ext cx="3838534" cy="38397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22">
              <a:extLst>
                <a:ext uri="{FF2B5EF4-FFF2-40B4-BE49-F238E27FC236}">
                  <a16:creationId xmlns:a16="http://schemas.microsoft.com/office/drawing/2014/main" id="{E4B93ABF-9395-4C2A-94FD-0964CC8EE885}"/>
                </a:ext>
              </a:extLst>
            </p:cNvPr>
            <p:cNvCxnSpPr/>
            <p:nvPr/>
          </p:nvCxnSpPr>
          <p:spPr>
            <a:xfrm flipH="1">
              <a:off x="5706518" y="1769949"/>
              <a:ext cx="3430550" cy="343026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lstStyle>
            <a:lvl1pPr algn="l">
              <a:defRPr sz="4400">
                <a:effectLst/>
              </a:defRPr>
            </a:lvl1pPr>
          </a:lstStyle>
          <a:p>
            <a:r>
              <a:rPr lang="fr-FR"/>
              <a:t>Modifiez le style du titre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10" name="Slide Number Placeholder 5">
            <a:extLst>
              <a:ext uri="{FF2B5EF4-FFF2-40B4-BE49-F238E27FC236}">
                <a16:creationId xmlns:a16="http://schemas.microsoft.com/office/drawing/2014/main" id="{56A73489-8BB7-4851-AB8F-FB4533A031EB}"/>
              </a:ext>
            </a:extLst>
          </p:cNvPr>
          <p:cNvSpPr>
            <a:spLocks noGrp="1"/>
          </p:cNvSpPr>
          <p:nvPr>
            <p:ph type="sldNum" sz="quarter" idx="10"/>
          </p:nvPr>
        </p:nvSpPr>
        <p:spPr>
          <a:xfrm>
            <a:off x="7872413" y="6019800"/>
            <a:ext cx="857250" cy="669925"/>
          </a:xfrm>
        </p:spPr>
        <p:txBody>
          <a:bodyPr/>
          <a:lstStyle>
            <a:lvl1pPr>
              <a:defRPr sz="1600">
                <a:solidFill>
                  <a:schemeClr val="tx1"/>
                </a:solidFill>
                <a:latin typeface="Times New Roman" panose="02020603050405020304" pitchFamily="18" charset="0"/>
                <a:cs typeface="Times New Roman" panose="02020603050405020304" pitchFamily="18" charset="0"/>
              </a:defRPr>
            </a:lvl1pPr>
          </a:lstStyle>
          <a:p>
            <a:pPr>
              <a:defRPr/>
            </a:pPr>
            <a:fld id="{5A841645-FD6E-48BD-BBEC-7ADBCDF234F4}" type="slidenum">
              <a:rPr lang="fr-FR" altLang="fr-FR"/>
              <a:pPr>
                <a:defRPr/>
              </a:pPr>
              <a:t>‹N°›</a:t>
            </a:fld>
            <a:endParaRPr lang="fr-FR" altLang="fr-FR"/>
          </a:p>
        </p:txBody>
      </p:sp>
    </p:spTree>
    <p:extLst>
      <p:ext uri="{BB962C8B-B14F-4D97-AF65-F5344CB8AC3E}">
        <p14:creationId xmlns:p14="http://schemas.microsoft.com/office/powerpoint/2010/main" val="1521354218"/>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fr-FR"/>
              <a:t>Modifiez le style du titre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noProof="0"/>
              <a:t>Cliquez sur l'icône pour ajouter une image</a:t>
            </a:r>
            <a:endParaRPr lang="en-US" noProof="0"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5" name="Slide Number Placeholder 5">
            <a:extLst>
              <a:ext uri="{FF2B5EF4-FFF2-40B4-BE49-F238E27FC236}">
                <a16:creationId xmlns:a16="http://schemas.microsoft.com/office/drawing/2014/main" id="{7BD888EF-8AF2-4E47-B5F7-E07648E0F57D}"/>
              </a:ext>
            </a:extLst>
          </p:cNvPr>
          <p:cNvSpPr>
            <a:spLocks noGrp="1"/>
          </p:cNvSpPr>
          <p:nvPr>
            <p:ph type="sldNum" sz="quarter" idx="15"/>
          </p:nvPr>
        </p:nvSpPr>
        <p:spPr>
          <a:xfrm>
            <a:off x="7872413" y="6019800"/>
            <a:ext cx="857250" cy="669925"/>
          </a:xfrm>
        </p:spPr>
        <p:txBody>
          <a:bodyPr/>
          <a:lstStyle>
            <a:lvl1pPr>
              <a:defRPr sz="1600">
                <a:solidFill>
                  <a:schemeClr val="tx1"/>
                </a:solidFill>
                <a:latin typeface="Times New Roman" panose="02020603050405020304" pitchFamily="18" charset="0"/>
                <a:cs typeface="Times New Roman" panose="02020603050405020304" pitchFamily="18" charset="0"/>
              </a:defRPr>
            </a:lvl1pPr>
          </a:lstStyle>
          <a:p>
            <a:pPr>
              <a:defRPr/>
            </a:pPr>
            <a:fld id="{00A268F3-AABD-4F1D-9D08-624CB47EE5E7}" type="slidenum">
              <a:rPr lang="fr-FR" altLang="fr-FR"/>
              <a:pPr>
                <a:defRPr/>
              </a:pPr>
              <a:t>‹N°›</a:t>
            </a:fld>
            <a:endParaRPr lang="fr-FR" altLang="fr-FR"/>
          </a:p>
        </p:txBody>
      </p:sp>
    </p:spTree>
    <p:extLst>
      <p:ext uri="{BB962C8B-B14F-4D97-AF65-F5344CB8AC3E}">
        <p14:creationId xmlns:p14="http://schemas.microsoft.com/office/powerpoint/2010/main" val="292798145"/>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lstStyle>
            <a:lvl1pPr algn="l">
              <a:defRPr sz="2800" b="0" cap="all"/>
            </a:lvl1pPr>
          </a:lstStyle>
          <a:p>
            <a:r>
              <a:rPr lang="fr-FR"/>
              <a:t>Modifiez le style du titre</a:t>
            </a:r>
            <a:endParaRPr lang="en-US" dirty="0"/>
          </a:p>
        </p:txBody>
      </p:sp>
      <p:sp>
        <p:nvSpPr>
          <p:cNvPr id="3" name="Text Placeholder 2"/>
          <p:cNvSpPr>
            <a:spLocks noGrp="1"/>
          </p:cNvSpPr>
          <p:nvPr>
            <p:ph type="body" idx="1"/>
          </p:nvPr>
        </p:nvSpPr>
        <p:spPr>
          <a:xfrm>
            <a:off x="533400" y="4114800"/>
            <a:ext cx="6383552" cy="1905000"/>
          </a:xfrm>
        </p:spPr>
        <p:txBody>
          <a:bodyP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Slide Number Placeholder 5">
            <a:extLst>
              <a:ext uri="{FF2B5EF4-FFF2-40B4-BE49-F238E27FC236}">
                <a16:creationId xmlns:a16="http://schemas.microsoft.com/office/drawing/2014/main" id="{2BE3FB33-704F-432D-B109-31E2ACA77AA5}"/>
              </a:ext>
            </a:extLst>
          </p:cNvPr>
          <p:cNvSpPr>
            <a:spLocks noGrp="1"/>
          </p:cNvSpPr>
          <p:nvPr>
            <p:ph type="sldNum" sz="quarter" idx="10"/>
          </p:nvPr>
        </p:nvSpPr>
        <p:spPr>
          <a:xfrm>
            <a:off x="7872413" y="6019800"/>
            <a:ext cx="857250" cy="669925"/>
          </a:xfrm>
        </p:spPr>
        <p:txBody>
          <a:bodyPr/>
          <a:lstStyle>
            <a:lvl1pPr>
              <a:defRPr sz="1600">
                <a:solidFill>
                  <a:schemeClr val="tx1"/>
                </a:solidFill>
                <a:latin typeface="Times New Roman" panose="02020603050405020304" pitchFamily="18" charset="0"/>
                <a:cs typeface="Times New Roman" panose="02020603050405020304" pitchFamily="18" charset="0"/>
              </a:defRPr>
            </a:lvl1pPr>
          </a:lstStyle>
          <a:p>
            <a:pPr>
              <a:defRPr/>
            </a:pPr>
            <a:fld id="{45D6596A-5E7C-48A8-8DCF-986F57EE6E0E}" type="slidenum">
              <a:rPr lang="fr-FR" altLang="fr-FR"/>
              <a:pPr>
                <a:defRPr/>
              </a:pPr>
              <a:t>‹N°›</a:t>
            </a:fld>
            <a:endParaRPr lang="fr-FR" altLang="fr-FR"/>
          </a:p>
        </p:txBody>
      </p:sp>
    </p:spTree>
    <p:extLst>
      <p:ext uri="{BB962C8B-B14F-4D97-AF65-F5344CB8AC3E}">
        <p14:creationId xmlns:p14="http://schemas.microsoft.com/office/powerpoint/2010/main" val="713268088"/>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5" name="TextBox 13">
            <a:extLst>
              <a:ext uri="{FF2B5EF4-FFF2-40B4-BE49-F238E27FC236}">
                <a16:creationId xmlns:a16="http://schemas.microsoft.com/office/drawing/2014/main" id="{87A47B3F-797F-4CDF-876A-34C0E1B23D9D}"/>
              </a:ext>
            </a:extLst>
          </p:cNvPr>
          <p:cNvSpPr txBox="1">
            <a:spLocks noChangeArrowheads="1"/>
          </p:cNvSpPr>
          <p:nvPr/>
        </p:nvSpPr>
        <p:spPr bwMode="auto">
          <a:xfrm>
            <a:off x="228600" y="711200"/>
            <a:ext cx="4572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defRPr/>
            </a:pPr>
            <a:r>
              <a:rPr lang="en-US" altLang="fr-FR" sz="8000"/>
              <a:t>“</a:t>
            </a:r>
          </a:p>
        </p:txBody>
      </p:sp>
      <p:sp>
        <p:nvSpPr>
          <p:cNvPr id="6" name="TextBox 14">
            <a:extLst>
              <a:ext uri="{FF2B5EF4-FFF2-40B4-BE49-F238E27FC236}">
                <a16:creationId xmlns:a16="http://schemas.microsoft.com/office/drawing/2014/main" id="{916AAE62-04D2-40B9-9552-0381C907B34E}"/>
              </a:ext>
            </a:extLst>
          </p:cNvPr>
          <p:cNvSpPr txBox="1">
            <a:spLocks noChangeArrowheads="1"/>
          </p:cNvSpPr>
          <p:nvPr/>
        </p:nvSpPr>
        <p:spPr bwMode="auto">
          <a:xfrm>
            <a:off x="7696200" y="2768600"/>
            <a:ext cx="4572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lgn="r">
              <a:defRPr/>
            </a:pPr>
            <a:r>
              <a:rPr lang="en-US" altLang="fr-FR" sz="8000"/>
              <a:t>”</a:t>
            </a:r>
          </a:p>
        </p:txBody>
      </p:sp>
      <p:sp>
        <p:nvSpPr>
          <p:cNvPr id="2" name="Title 1"/>
          <p:cNvSpPr>
            <a:spLocks noGrp="1"/>
          </p:cNvSpPr>
          <p:nvPr>
            <p:ph type="title"/>
          </p:nvPr>
        </p:nvSpPr>
        <p:spPr>
          <a:xfrm>
            <a:off x="856283" y="533400"/>
            <a:ext cx="6859787" cy="2895600"/>
          </a:xfrm>
        </p:spPr>
        <p:txBody>
          <a:bodyPr/>
          <a:lstStyle>
            <a:lvl1pPr algn="l">
              <a:defRPr sz="2800" b="0" cap="all">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66800" y="3429000"/>
            <a:ext cx="6402467" cy="48260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533400" y="4301070"/>
            <a:ext cx="6382361" cy="1718730"/>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7" name="Slide Number Placeholder 5">
            <a:extLst>
              <a:ext uri="{FF2B5EF4-FFF2-40B4-BE49-F238E27FC236}">
                <a16:creationId xmlns:a16="http://schemas.microsoft.com/office/drawing/2014/main" id="{7A7FF369-B9BB-4A3C-9EC3-8AD7B4632AFB}"/>
              </a:ext>
            </a:extLst>
          </p:cNvPr>
          <p:cNvSpPr>
            <a:spLocks noGrp="1"/>
          </p:cNvSpPr>
          <p:nvPr>
            <p:ph type="sldNum" sz="quarter" idx="14"/>
          </p:nvPr>
        </p:nvSpPr>
        <p:spPr>
          <a:xfrm>
            <a:off x="7872413" y="6019800"/>
            <a:ext cx="857250" cy="669925"/>
          </a:xfrm>
        </p:spPr>
        <p:txBody>
          <a:bodyPr/>
          <a:lstStyle>
            <a:lvl1pPr>
              <a:defRPr sz="1600">
                <a:solidFill>
                  <a:schemeClr val="tx1"/>
                </a:solidFill>
                <a:latin typeface="Times New Roman" panose="02020603050405020304" pitchFamily="18" charset="0"/>
                <a:cs typeface="Times New Roman" panose="02020603050405020304" pitchFamily="18" charset="0"/>
              </a:defRPr>
            </a:lvl1pPr>
          </a:lstStyle>
          <a:p>
            <a:pPr>
              <a:defRPr/>
            </a:pPr>
            <a:fld id="{27B01141-7A8E-430E-A129-B20521B87389}" type="slidenum">
              <a:rPr lang="fr-FR" altLang="fr-FR"/>
              <a:pPr>
                <a:defRPr/>
              </a:pPr>
              <a:t>‹N°›</a:t>
            </a:fld>
            <a:endParaRPr lang="fr-FR" altLang="fr-FR"/>
          </a:p>
        </p:txBody>
      </p:sp>
    </p:spTree>
    <p:extLst>
      <p:ext uri="{BB962C8B-B14F-4D97-AF65-F5344CB8AC3E}">
        <p14:creationId xmlns:p14="http://schemas.microsoft.com/office/powerpoint/2010/main" val="1386737799"/>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lstStyle>
            <a:lvl1pPr algn="l">
              <a:defRPr sz="2800" b="0" cap="all"/>
            </a:lvl1pPr>
          </a:lstStyle>
          <a:p>
            <a:r>
              <a:rPr lang="fr-FR"/>
              <a:t>Modifiez le style du titre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Slide Number Placeholder 5">
            <a:extLst>
              <a:ext uri="{FF2B5EF4-FFF2-40B4-BE49-F238E27FC236}">
                <a16:creationId xmlns:a16="http://schemas.microsoft.com/office/drawing/2014/main" id="{F2EDEDD4-13D0-42B9-96F8-DCEBAA3FA3E7}"/>
              </a:ext>
            </a:extLst>
          </p:cNvPr>
          <p:cNvSpPr>
            <a:spLocks noGrp="1"/>
          </p:cNvSpPr>
          <p:nvPr>
            <p:ph type="sldNum" sz="quarter" idx="10"/>
          </p:nvPr>
        </p:nvSpPr>
        <p:spPr>
          <a:xfrm>
            <a:off x="7872413" y="6019800"/>
            <a:ext cx="857250" cy="669925"/>
          </a:xfrm>
        </p:spPr>
        <p:txBody>
          <a:bodyPr/>
          <a:lstStyle>
            <a:lvl1pPr>
              <a:defRPr sz="1600">
                <a:solidFill>
                  <a:schemeClr val="tx1"/>
                </a:solidFill>
                <a:latin typeface="Times New Roman" panose="02020603050405020304" pitchFamily="18" charset="0"/>
                <a:cs typeface="Times New Roman" panose="02020603050405020304" pitchFamily="18" charset="0"/>
              </a:defRPr>
            </a:lvl1pPr>
          </a:lstStyle>
          <a:p>
            <a:pPr>
              <a:defRPr/>
            </a:pPr>
            <a:fld id="{E595956E-78B3-4B31-B517-793D119F6937}" type="slidenum">
              <a:rPr lang="fr-FR" altLang="fr-FR"/>
              <a:pPr>
                <a:defRPr/>
              </a:pPr>
              <a:t>‹N°›</a:t>
            </a:fld>
            <a:endParaRPr lang="fr-FR" altLang="fr-FR"/>
          </a:p>
        </p:txBody>
      </p:sp>
    </p:spTree>
    <p:extLst>
      <p:ext uri="{BB962C8B-B14F-4D97-AF65-F5344CB8AC3E}">
        <p14:creationId xmlns:p14="http://schemas.microsoft.com/office/powerpoint/2010/main" val="1802651693"/>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5" name="TextBox 13">
            <a:extLst>
              <a:ext uri="{FF2B5EF4-FFF2-40B4-BE49-F238E27FC236}">
                <a16:creationId xmlns:a16="http://schemas.microsoft.com/office/drawing/2014/main" id="{C9216A92-7E21-4669-AC35-560F45C16563}"/>
              </a:ext>
            </a:extLst>
          </p:cNvPr>
          <p:cNvSpPr txBox="1">
            <a:spLocks noChangeArrowheads="1"/>
          </p:cNvSpPr>
          <p:nvPr/>
        </p:nvSpPr>
        <p:spPr bwMode="auto">
          <a:xfrm>
            <a:off x="228600" y="711200"/>
            <a:ext cx="4572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defRPr/>
            </a:pPr>
            <a:r>
              <a:rPr lang="en-US" altLang="fr-FR" sz="8000"/>
              <a:t>“</a:t>
            </a:r>
          </a:p>
        </p:txBody>
      </p:sp>
      <p:sp>
        <p:nvSpPr>
          <p:cNvPr id="6" name="TextBox 14">
            <a:extLst>
              <a:ext uri="{FF2B5EF4-FFF2-40B4-BE49-F238E27FC236}">
                <a16:creationId xmlns:a16="http://schemas.microsoft.com/office/drawing/2014/main" id="{F877F017-2BC4-4137-84DB-BC7B2CA98897}"/>
              </a:ext>
            </a:extLst>
          </p:cNvPr>
          <p:cNvSpPr txBox="1">
            <a:spLocks noChangeArrowheads="1"/>
          </p:cNvSpPr>
          <p:nvPr/>
        </p:nvSpPr>
        <p:spPr bwMode="auto">
          <a:xfrm>
            <a:off x="7696200" y="2768600"/>
            <a:ext cx="4572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lgn="r">
              <a:defRPr/>
            </a:pPr>
            <a:r>
              <a:rPr lang="en-US" altLang="fr-FR" sz="8000"/>
              <a:t>”</a:t>
            </a:r>
          </a:p>
        </p:txBody>
      </p:sp>
      <p:sp>
        <p:nvSpPr>
          <p:cNvPr id="2" name="Title 1"/>
          <p:cNvSpPr>
            <a:spLocks noGrp="1"/>
          </p:cNvSpPr>
          <p:nvPr>
            <p:ph type="title"/>
          </p:nvPr>
        </p:nvSpPr>
        <p:spPr>
          <a:xfrm>
            <a:off x="856284" y="533400"/>
            <a:ext cx="6859786" cy="2895600"/>
          </a:xfrm>
        </p:spPr>
        <p:txBody>
          <a:bodyPr/>
          <a:lstStyle>
            <a:lvl1pPr algn="l">
              <a:defRPr sz="2800" b="0" cap="all">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533400" y="3886200"/>
            <a:ext cx="6382361" cy="1049866"/>
          </a:xfrm>
        </p:spPr>
        <p:txBody>
          <a:bodyPr rtlCol="0" anchor="b">
            <a:normAutofit/>
          </a:bodyPr>
          <a:lstStyle>
            <a:lvl1pPr>
              <a:buNone/>
              <a:defRPr lang="en-US" sz="2000" b="0" cap="all" dirty="0">
                <a:ln w="3175" cmpd="sng">
                  <a:noFill/>
                </a:ln>
                <a:solidFill>
                  <a:schemeClr val="tx1"/>
                </a:solidFill>
                <a:effectLst/>
              </a:defRPr>
            </a:lvl1pPr>
          </a:lstStyle>
          <a:p>
            <a:pPr lvl="0"/>
            <a:r>
              <a:rPr lang="fr-FR"/>
              <a:t>Modifiez les styles du texte du masque</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7" name="Slide Number Placeholder 5">
            <a:extLst>
              <a:ext uri="{FF2B5EF4-FFF2-40B4-BE49-F238E27FC236}">
                <a16:creationId xmlns:a16="http://schemas.microsoft.com/office/drawing/2014/main" id="{734FBD5C-6F52-461E-998D-81A0B6B63B3B}"/>
              </a:ext>
            </a:extLst>
          </p:cNvPr>
          <p:cNvSpPr>
            <a:spLocks noGrp="1"/>
          </p:cNvSpPr>
          <p:nvPr>
            <p:ph type="sldNum" sz="quarter" idx="14"/>
          </p:nvPr>
        </p:nvSpPr>
        <p:spPr>
          <a:xfrm>
            <a:off x="7872413" y="6019800"/>
            <a:ext cx="857250" cy="669925"/>
          </a:xfrm>
        </p:spPr>
        <p:txBody>
          <a:bodyPr/>
          <a:lstStyle>
            <a:lvl1pPr>
              <a:defRPr sz="1600">
                <a:solidFill>
                  <a:schemeClr val="tx1"/>
                </a:solidFill>
                <a:latin typeface="Times New Roman" panose="02020603050405020304" pitchFamily="18" charset="0"/>
                <a:cs typeface="Times New Roman" panose="02020603050405020304" pitchFamily="18" charset="0"/>
              </a:defRPr>
            </a:lvl1pPr>
          </a:lstStyle>
          <a:p>
            <a:pPr>
              <a:defRPr/>
            </a:pPr>
            <a:fld id="{09444B9A-CEB3-46C0-A80C-6A5360172105}" type="slidenum">
              <a:rPr lang="fr-FR" altLang="fr-FR"/>
              <a:pPr>
                <a:defRPr/>
              </a:pPr>
              <a:t>‹N°›</a:t>
            </a:fld>
            <a:endParaRPr lang="fr-FR" altLang="fr-FR"/>
          </a:p>
        </p:txBody>
      </p:sp>
    </p:spTree>
    <p:extLst>
      <p:ext uri="{BB962C8B-B14F-4D97-AF65-F5344CB8AC3E}">
        <p14:creationId xmlns:p14="http://schemas.microsoft.com/office/powerpoint/2010/main" val="1021492154"/>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a:lstStyle>
            <a:lvl1pPr>
              <a:defRPr lang="en-US" sz="2800" b="0" dirty="0"/>
            </a:lvl1pPr>
          </a:lstStyle>
          <a:p>
            <a:pPr lvl="0"/>
            <a:r>
              <a:rPr lang="fr-FR"/>
              <a:t>Modifiez le style du titre</a:t>
            </a:r>
            <a:endParaRPr lang="en-US" dirty="0"/>
          </a:p>
        </p:txBody>
      </p:sp>
      <p:sp>
        <p:nvSpPr>
          <p:cNvPr id="10" name="Text Placeholder 9"/>
          <p:cNvSpPr>
            <a:spLocks noGrp="1"/>
          </p:cNvSpPr>
          <p:nvPr>
            <p:ph type="body" sz="quarter" idx="13"/>
          </p:nvPr>
        </p:nvSpPr>
        <p:spPr>
          <a:xfrm>
            <a:off x="533400" y="3928534"/>
            <a:ext cx="6382361" cy="838200"/>
          </a:xfrm>
        </p:spPr>
        <p:txBody>
          <a:bodyPr rtlCol="0" anchor="b">
            <a:normAutofit/>
          </a:bodyPr>
          <a:lstStyle>
            <a:lvl1pPr>
              <a:buNone/>
              <a:defRPr lang="en-US" sz="2000" b="0" cap="all" dirty="0">
                <a:ln w="3175" cmpd="sng">
                  <a:noFill/>
                </a:ln>
                <a:solidFill>
                  <a:schemeClr val="tx1"/>
                </a:solidFill>
                <a:effectLst/>
              </a:defRPr>
            </a:lvl1pPr>
          </a:lstStyle>
          <a:p>
            <a:pPr lvl="0"/>
            <a:r>
              <a:rPr lang="fr-FR"/>
              <a:t>Modifiez les styles du texte du masque</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5" name="Slide Number Placeholder 5">
            <a:extLst>
              <a:ext uri="{FF2B5EF4-FFF2-40B4-BE49-F238E27FC236}">
                <a16:creationId xmlns:a16="http://schemas.microsoft.com/office/drawing/2014/main" id="{8590AD28-37A4-4431-856C-430F917943B1}"/>
              </a:ext>
            </a:extLst>
          </p:cNvPr>
          <p:cNvSpPr>
            <a:spLocks noGrp="1"/>
          </p:cNvSpPr>
          <p:nvPr>
            <p:ph type="sldNum" sz="quarter" idx="14"/>
          </p:nvPr>
        </p:nvSpPr>
        <p:spPr>
          <a:xfrm>
            <a:off x="7872413" y="6019800"/>
            <a:ext cx="857250" cy="669925"/>
          </a:xfrm>
        </p:spPr>
        <p:txBody>
          <a:bodyPr/>
          <a:lstStyle>
            <a:lvl1pPr>
              <a:defRPr sz="1600">
                <a:solidFill>
                  <a:schemeClr val="tx1"/>
                </a:solidFill>
                <a:latin typeface="Times New Roman" panose="02020603050405020304" pitchFamily="18" charset="0"/>
                <a:cs typeface="Times New Roman" panose="02020603050405020304" pitchFamily="18" charset="0"/>
              </a:defRPr>
            </a:lvl1pPr>
          </a:lstStyle>
          <a:p>
            <a:pPr>
              <a:defRPr/>
            </a:pPr>
            <a:fld id="{87D12CF4-6C2F-41AB-ACF5-3316F2454009}" type="slidenum">
              <a:rPr lang="fr-FR" altLang="fr-FR"/>
              <a:pPr>
                <a:defRPr/>
              </a:pPr>
              <a:t>‹N°›</a:t>
            </a:fld>
            <a:endParaRPr lang="fr-FR" altLang="fr-FR"/>
          </a:p>
        </p:txBody>
      </p:sp>
    </p:spTree>
    <p:extLst>
      <p:ext uri="{BB962C8B-B14F-4D97-AF65-F5344CB8AC3E}">
        <p14:creationId xmlns:p14="http://schemas.microsoft.com/office/powerpoint/2010/main" val="421564192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lvl1pPr algn="l">
              <a:defRPr sz="2800"/>
            </a:lvl1pPr>
          </a:lstStyle>
          <a:p>
            <a:r>
              <a:rPr lang="fr-FR"/>
              <a:t>Modifiez le style du titre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Slide Number Placeholder 5">
            <a:extLst>
              <a:ext uri="{FF2B5EF4-FFF2-40B4-BE49-F238E27FC236}">
                <a16:creationId xmlns:a16="http://schemas.microsoft.com/office/drawing/2014/main" id="{5256CA03-C1A0-4CA1-9440-EB57DDCAE2B2}"/>
              </a:ext>
            </a:extLst>
          </p:cNvPr>
          <p:cNvSpPr>
            <a:spLocks noGrp="1"/>
          </p:cNvSpPr>
          <p:nvPr>
            <p:ph type="sldNum" sz="quarter" idx="10"/>
          </p:nvPr>
        </p:nvSpPr>
        <p:spPr>
          <a:xfrm>
            <a:off x="7872413" y="6019800"/>
            <a:ext cx="857250" cy="669925"/>
          </a:xfrm>
        </p:spPr>
        <p:txBody>
          <a:bodyPr/>
          <a:lstStyle>
            <a:lvl1pPr>
              <a:defRPr sz="1600">
                <a:solidFill>
                  <a:schemeClr val="tx1"/>
                </a:solidFill>
                <a:latin typeface="Times New Roman" panose="02020603050405020304" pitchFamily="18" charset="0"/>
                <a:cs typeface="Times New Roman" panose="02020603050405020304" pitchFamily="18" charset="0"/>
              </a:defRPr>
            </a:lvl1pPr>
          </a:lstStyle>
          <a:p>
            <a:pPr>
              <a:defRPr/>
            </a:pPr>
            <a:fld id="{CD7D2E38-9555-4B66-8D65-CAD654F88515}" type="slidenum">
              <a:rPr lang="fr-FR" altLang="fr-FR"/>
              <a:pPr>
                <a:defRPr/>
              </a:pPr>
              <a:t>‹N°›</a:t>
            </a:fld>
            <a:endParaRPr lang="fr-FR" altLang="fr-FR"/>
          </a:p>
        </p:txBody>
      </p:sp>
    </p:spTree>
    <p:extLst>
      <p:ext uri="{BB962C8B-B14F-4D97-AF65-F5344CB8AC3E}">
        <p14:creationId xmlns:p14="http://schemas.microsoft.com/office/powerpoint/2010/main" val="1595087743"/>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lstStyle>
            <a:lvl1pPr>
              <a:defRPr sz="2800"/>
            </a:lvl1pPr>
          </a:lstStyle>
          <a:p>
            <a:r>
              <a:rPr lang="fr-FR"/>
              <a:t>Modifiez le style du titre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Slide Number Placeholder 5">
            <a:extLst>
              <a:ext uri="{FF2B5EF4-FFF2-40B4-BE49-F238E27FC236}">
                <a16:creationId xmlns:a16="http://schemas.microsoft.com/office/drawing/2014/main" id="{5AF9BF4D-6089-4238-A378-6779F058AE48}"/>
              </a:ext>
            </a:extLst>
          </p:cNvPr>
          <p:cNvSpPr>
            <a:spLocks noGrp="1"/>
          </p:cNvSpPr>
          <p:nvPr>
            <p:ph type="sldNum" sz="quarter" idx="10"/>
          </p:nvPr>
        </p:nvSpPr>
        <p:spPr>
          <a:xfrm>
            <a:off x="7872413" y="6019800"/>
            <a:ext cx="857250" cy="669925"/>
          </a:xfrm>
        </p:spPr>
        <p:txBody>
          <a:bodyPr/>
          <a:lstStyle>
            <a:lvl1pPr>
              <a:defRPr sz="1600">
                <a:solidFill>
                  <a:schemeClr val="tx1"/>
                </a:solidFill>
                <a:latin typeface="Times New Roman" panose="02020603050405020304" pitchFamily="18" charset="0"/>
                <a:cs typeface="Times New Roman" panose="02020603050405020304" pitchFamily="18" charset="0"/>
              </a:defRPr>
            </a:lvl1pPr>
          </a:lstStyle>
          <a:p>
            <a:pPr>
              <a:defRPr/>
            </a:pPr>
            <a:fld id="{A06DD228-32E1-4CE8-8B5D-789A7D94E183}" type="slidenum">
              <a:rPr lang="fr-FR" altLang="fr-FR"/>
              <a:pPr>
                <a:defRPr/>
              </a:pPr>
              <a:t>‹N°›</a:t>
            </a:fld>
            <a:endParaRPr lang="fr-FR" altLang="fr-FR"/>
          </a:p>
        </p:txBody>
      </p:sp>
    </p:spTree>
    <p:extLst>
      <p:ext uri="{BB962C8B-B14F-4D97-AF65-F5344CB8AC3E}">
        <p14:creationId xmlns:p14="http://schemas.microsoft.com/office/powerpoint/2010/main" val="1992656327"/>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fr-FR"/>
              <a:t>Modifiez le style du titre</a:t>
            </a:r>
            <a:endParaRPr lang="en-US" dirty="0"/>
          </a:p>
        </p:txBody>
      </p:sp>
      <p:sp>
        <p:nvSpPr>
          <p:cNvPr id="3" name="Content Placeholder 2"/>
          <p:cNvSpPr>
            <a:spLocks noGrp="1"/>
          </p:cNvSpPr>
          <p:nvPr>
            <p:ph idx="1"/>
          </p:nvPr>
        </p:nvSpPr>
        <p:spPr>
          <a:xfrm>
            <a:off x="533400" y="533400"/>
            <a:ext cx="6554867" cy="376767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Slide Number Placeholder 5">
            <a:extLst>
              <a:ext uri="{FF2B5EF4-FFF2-40B4-BE49-F238E27FC236}">
                <a16:creationId xmlns:a16="http://schemas.microsoft.com/office/drawing/2014/main" id="{146AA09E-F724-4D71-B8E1-C173D7E2432A}"/>
              </a:ext>
            </a:extLst>
          </p:cNvPr>
          <p:cNvSpPr>
            <a:spLocks noGrp="1"/>
          </p:cNvSpPr>
          <p:nvPr>
            <p:ph type="sldNum" sz="quarter" idx="10"/>
          </p:nvPr>
        </p:nvSpPr>
        <p:spPr>
          <a:xfrm>
            <a:off x="7872413" y="6019800"/>
            <a:ext cx="857250" cy="669925"/>
          </a:xfrm>
        </p:spPr>
        <p:txBody>
          <a:bodyPr/>
          <a:lstStyle>
            <a:lvl1pPr>
              <a:defRPr sz="1600">
                <a:solidFill>
                  <a:schemeClr val="tx1"/>
                </a:solidFill>
                <a:latin typeface="Times New Roman" panose="02020603050405020304" pitchFamily="18" charset="0"/>
                <a:cs typeface="Times New Roman" panose="02020603050405020304" pitchFamily="18" charset="0"/>
              </a:defRPr>
            </a:lvl1pPr>
          </a:lstStyle>
          <a:p>
            <a:pPr>
              <a:defRPr/>
            </a:pPr>
            <a:fld id="{6512D515-3A8A-49CD-B710-DD324B799241}" type="slidenum">
              <a:rPr lang="fr-FR" altLang="fr-FR"/>
              <a:pPr>
                <a:defRPr/>
              </a:pPr>
              <a:t>‹N°›</a:t>
            </a:fld>
            <a:endParaRPr lang="fr-FR" altLang="fr-FR"/>
          </a:p>
        </p:txBody>
      </p:sp>
    </p:spTree>
    <p:extLst>
      <p:ext uri="{BB962C8B-B14F-4D97-AF65-F5344CB8AC3E}">
        <p14:creationId xmlns:p14="http://schemas.microsoft.com/office/powerpoint/2010/main" val="3195501702"/>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lstStyle>
            <a:lvl1pPr algn="l">
              <a:defRPr sz="3200" b="0" cap="all"/>
            </a:lvl1pPr>
          </a:lstStyle>
          <a:p>
            <a:r>
              <a:rPr lang="fr-FR"/>
              <a:t>Modifiez le style du titre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Slide Number Placeholder 5">
            <a:extLst>
              <a:ext uri="{FF2B5EF4-FFF2-40B4-BE49-F238E27FC236}">
                <a16:creationId xmlns:a16="http://schemas.microsoft.com/office/drawing/2014/main" id="{19323544-3F18-493D-BAB3-F7AE43AEAF51}"/>
              </a:ext>
            </a:extLst>
          </p:cNvPr>
          <p:cNvSpPr>
            <a:spLocks noGrp="1"/>
          </p:cNvSpPr>
          <p:nvPr>
            <p:ph type="sldNum" sz="quarter" idx="10"/>
          </p:nvPr>
        </p:nvSpPr>
        <p:spPr>
          <a:xfrm>
            <a:off x="7872413" y="6019800"/>
            <a:ext cx="857250" cy="669925"/>
          </a:xfrm>
        </p:spPr>
        <p:txBody>
          <a:bodyPr/>
          <a:lstStyle>
            <a:lvl1pPr>
              <a:defRPr sz="1600">
                <a:solidFill>
                  <a:schemeClr val="tx1"/>
                </a:solidFill>
                <a:latin typeface="Times New Roman" panose="02020603050405020304" pitchFamily="18" charset="0"/>
                <a:cs typeface="Times New Roman" panose="02020603050405020304" pitchFamily="18" charset="0"/>
              </a:defRPr>
            </a:lvl1pPr>
          </a:lstStyle>
          <a:p>
            <a:pPr>
              <a:defRPr/>
            </a:pPr>
            <a:fld id="{587D2E8C-A908-41FA-9A49-FBB2996B722C}" type="slidenum">
              <a:rPr lang="fr-FR" altLang="fr-FR"/>
              <a:pPr>
                <a:defRPr/>
              </a:pPr>
              <a:t>‹N°›</a:t>
            </a:fld>
            <a:endParaRPr lang="fr-FR" altLang="fr-FR"/>
          </a:p>
        </p:txBody>
      </p:sp>
    </p:spTree>
    <p:extLst>
      <p:ext uri="{BB962C8B-B14F-4D97-AF65-F5344CB8AC3E}">
        <p14:creationId xmlns:p14="http://schemas.microsoft.com/office/powerpoint/2010/main" val="2382069870"/>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lvl1pPr>
              <a:defRPr sz="3200"/>
            </a:lvl1pPr>
          </a:lstStyle>
          <a:p>
            <a:r>
              <a:rPr lang="fr-FR"/>
              <a:t>Modifiez le style du titre</a:t>
            </a:r>
            <a:endParaRPr lang="en-US" dirty="0"/>
          </a:p>
        </p:txBody>
      </p:sp>
      <p:sp>
        <p:nvSpPr>
          <p:cNvPr id="11" name="Content Placeholder 3"/>
          <p:cNvSpPr>
            <a:spLocks noGrp="1"/>
          </p:cNvSpPr>
          <p:nvPr>
            <p:ph sz="half" idx="13"/>
          </p:nvPr>
        </p:nvSpPr>
        <p:spPr>
          <a:xfrm>
            <a:off x="533400" y="533400"/>
            <a:ext cx="3949967" cy="376766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12" name="Content Placeholder 5"/>
          <p:cNvSpPr>
            <a:spLocks noGrp="1"/>
          </p:cNvSpPr>
          <p:nvPr>
            <p:ph sz="quarter" idx="4"/>
          </p:nvPr>
        </p:nvSpPr>
        <p:spPr>
          <a:xfrm>
            <a:off x="4662362" y="533400"/>
            <a:ext cx="3948238" cy="375920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Slide Number Placeholder 5">
            <a:extLst>
              <a:ext uri="{FF2B5EF4-FFF2-40B4-BE49-F238E27FC236}">
                <a16:creationId xmlns:a16="http://schemas.microsoft.com/office/drawing/2014/main" id="{18180A49-1491-49A9-A01B-F0E630F917E7}"/>
              </a:ext>
            </a:extLst>
          </p:cNvPr>
          <p:cNvSpPr>
            <a:spLocks noGrp="1"/>
          </p:cNvSpPr>
          <p:nvPr>
            <p:ph type="sldNum" sz="quarter" idx="14"/>
          </p:nvPr>
        </p:nvSpPr>
        <p:spPr>
          <a:xfrm>
            <a:off x="7872413" y="6019800"/>
            <a:ext cx="857250" cy="669925"/>
          </a:xfrm>
        </p:spPr>
        <p:txBody>
          <a:bodyPr/>
          <a:lstStyle>
            <a:lvl1pPr>
              <a:defRPr sz="1600">
                <a:solidFill>
                  <a:schemeClr val="tx1"/>
                </a:solidFill>
                <a:latin typeface="Times New Roman" panose="02020603050405020304" pitchFamily="18" charset="0"/>
                <a:cs typeface="Times New Roman" panose="02020603050405020304" pitchFamily="18" charset="0"/>
              </a:defRPr>
            </a:lvl1pPr>
          </a:lstStyle>
          <a:p>
            <a:pPr>
              <a:defRPr/>
            </a:pPr>
            <a:fld id="{662EB795-8542-4BF5-8501-0A235273F898}" type="slidenum">
              <a:rPr lang="fr-FR" altLang="fr-FR"/>
              <a:pPr>
                <a:defRPr/>
              </a:pPr>
              <a:t>‹N°›</a:t>
            </a:fld>
            <a:endParaRPr lang="fr-FR" altLang="fr-FR"/>
          </a:p>
        </p:txBody>
      </p:sp>
    </p:spTree>
    <p:extLst>
      <p:ext uri="{BB962C8B-B14F-4D97-AF65-F5344CB8AC3E}">
        <p14:creationId xmlns:p14="http://schemas.microsoft.com/office/powerpoint/2010/main" val="251732795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lvl1pPr>
              <a:defRPr sz="3200"/>
            </a:lvl1pPr>
          </a:lstStyle>
          <a:p>
            <a:r>
              <a:rPr lang="fr-FR"/>
              <a:t>Modifiez le style du titre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Slide Number Placeholder 5">
            <a:extLst>
              <a:ext uri="{FF2B5EF4-FFF2-40B4-BE49-F238E27FC236}">
                <a16:creationId xmlns:a16="http://schemas.microsoft.com/office/drawing/2014/main" id="{5635A69E-7B04-4440-830C-CA4DF86A968D}"/>
              </a:ext>
            </a:extLst>
          </p:cNvPr>
          <p:cNvSpPr>
            <a:spLocks noGrp="1"/>
          </p:cNvSpPr>
          <p:nvPr>
            <p:ph type="sldNum" sz="quarter" idx="10"/>
          </p:nvPr>
        </p:nvSpPr>
        <p:spPr>
          <a:xfrm>
            <a:off x="7872413" y="6019800"/>
            <a:ext cx="857250" cy="669925"/>
          </a:xfrm>
        </p:spPr>
        <p:txBody>
          <a:bodyPr/>
          <a:lstStyle>
            <a:lvl1pPr>
              <a:defRPr sz="1600">
                <a:solidFill>
                  <a:schemeClr val="tx1"/>
                </a:solidFill>
                <a:latin typeface="Times New Roman" panose="02020603050405020304" pitchFamily="18" charset="0"/>
                <a:cs typeface="Times New Roman" panose="02020603050405020304" pitchFamily="18" charset="0"/>
              </a:defRPr>
            </a:lvl1pPr>
          </a:lstStyle>
          <a:p>
            <a:pPr>
              <a:defRPr/>
            </a:pPr>
            <a:fld id="{2981CE8A-D4B0-4D14-B5B6-96A2E28E82D4}" type="slidenum">
              <a:rPr lang="fr-FR" altLang="fr-FR"/>
              <a:pPr>
                <a:defRPr/>
              </a:pPr>
              <a:t>‹N°›</a:t>
            </a:fld>
            <a:endParaRPr lang="fr-FR" altLang="fr-FR"/>
          </a:p>
        </p:txBody>
      </p:sp>
    </p:spTree>
    <p:extLst>
      <p:ext uri="{BB962C8B-B14F-4D97-AF65-F5344CB8AC3E}">
        <p14:creationId xmlns:p14="http://schemas.microsoft.com/office/powerpoint/2010/main" val="3803638728"/>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lvl1pPr>
              <a:defRPr sz="3200"/>
            </a:lvl1pPr>
          </a:lstStyle>
          <a:p>
            <a:r>
              <a:rPr lang="fr-FR"/>
              <a:t>Modifiez le style du titre</a:t>
            </a:r>
            <a:endParaRPr lang="en-US" dirty="0"/>
          </a:p>
        </p:txBody>
      </p:sp>
      <p:sp>
        <p:nvSpPr>
          <p:cNvPr id="3" name="Slide Number Placeholder 5">
            <a:extLst>
              <a:ext uri="{FF2B5EF4-FFF2-40B4-BE49-F238E27FC236}">
                <a16:creationId xmlns:a16="http://schemas.microsoft.com/office/drawing/2014/main" id="{66343CD8-CAD7-4FD0-9D2F-37FF62AC3C7E}"/>
              </a:ext>
            </a:extLst>
          </p:cNvPr>
          <p:cNvSpPr>
            <a:spLocks noGrp="1"/>
          </p:cNvSpPr>
          <p:nvPr>
            <p:ph type="sldNum" sz="quarter" idx="10"/>
          </p:nvPr>
        </p:nvSpPr>
        <p:spPr>
          <a:xfrm>
            <a:off x="7872413" y="6019800"/>
            <a:ext cx="857250" cy="669925"/>
          </a:xfrm>
        </p:spPr>
        <p:txBody>
          <a:bodyPr/>
          <a:lstStyle>
            <a:lvl1pPr>
              <a:defRPr sz="1600">
                <a:solidFill>
                  <a:schemeClr val="tx1"/>
                </a:solidFill>
                <a:latin typeface="Times New Roman" panose="02020603050405020304" pitchFamily="18" charset="0"/>
                <a:cs typeface="Times New Roman" panose="02020603050405020304" pitchFamily="18" charset="0"/>
              </a:defRPr>
            </a:lvl1pPr>
          </a:lstStyle>
          <a:p>
            <a:pPr>
              <a:defRPr/>
            </a:pPr>
            <a:fld id="{92B4FA14-B3BC-415F-81F3-9053EAC483AC}" type="slidenum">
              <a:rPr lang="fr-FR" altLang="fr-FR"/>
              <a:pPr>
                <a:defRPr/>
              </a:pPr>
              <a:t>‹N°›</a:t>
            </a:fld>
            <a:endParaRPr lang="fr-FR" altLang="fr-FR"/>
          </a:p>
        </p:txBody>
      </p:sp>
    </p:spTree>
    <p:extLst>
      <p:ext uri="{BB962C8B-B14F-4D97-AF65-F5344CB8AC3E}">
        <p14:creationId xmlns:p14="http://schemas.microsoft.com/office/powerpoint/2010/main" val="827223959"/>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3116ACD6-3BC0-4B90-A8DA-F9867257122F}"/>
              </a:ext>
            </a:extLst>
          </p:cNvPr>
          <p:cNvSpPr>
            <a:spLocks noGrp="1"/>
          </p:cNvSpPr>
          <p:nvPr>
            <p:ph type="sldNum" sz="quarter" idx="10"/>
          </p:nvPr>
        </p:nvSpPr>
        <p:spPr>
          <a:xfrm>
            <a:off x="7872413" y="6019800"/>
            <a:ext cx="857250" cy="669925"/>
          </a:xfrm>
        </p:spPr>
        <p:txBody>
          <a:bodyPr/>
          <a:lstStyle>
            <a:lvl1pPr>
              <a:defRPr sz="1600">
                <a:solidFill>
                  <a:schemeClr val="tx1"/>
                </a:solidFill>
                <a:latin typeface="Times New Roman" panose="02020603050405020304" pitchFamily="18" charset="0"/>
                <a:cs typeface="Times New Roman" panose="02020603050405020304" pitchFamily="18" charset="0"/>
              </a:defRPr>
            </a:lvl1pPr>
          </a:lstStyle>
          <a:p>
            <a:pPr>
              <a:defRPr/>
            </a:pPr>
            <a:fld id="{17D1FA3C-F012-4087-8199-835A14965A7A}" type="slidenum">
              <a:rPr lang="fr-FR" altLang="fr-FR"/>
              <a:pPr>
                <a:defRPr/>
              </a:pPr>
              <a:t>‹N°›</a:t>
            </a:fld>
            <a:endParaRPr lang="fr-FR" altLang="fr-FR"/>
          </a:p>
        </p:txBody>
      </p:sp>
    </p:spTree>
    <p:extLst>
      <p:ext uri="{BB962C8B-B14F-4D97-AF65-F5344CB8AC3E}">
        <p14:creationId xmlns:p14="http://schemas.microsoft.com/office/powerpoint/2010/main" val="291772236"/>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533399" y="533400"/>
            <a:ext cx="4438755" cy="548640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Slide Number Placeholder 5">
            <a:extLst>
              <a:ext uri="{FF2B5EF4-FFF2-40B4-BE49-F238E27FC236}">
                <a16:creationId xmlns:a16="http://schemas.microsoft.com/office/drawing/2014/main" id="{A9770FB5-FD54-463E-BFA4-93BEF4093B7D}"/>
              </a:ext>
            </a:extLst>
          </p:cNvPr>
          <p:cNvSpPr>
            <a:spLocks noGrp="1"/>
          </p:cNvSpPr>
          <p:nvPr>
            <p:ph type="sldNum" sz="quarter" idx="10"/>
          </p:nvPr>
        </p:nvSpPr>
        <p:spPr>
          <a:xfrm>
            <a:off x="7872413" y="6019800"/>
            <a:ext cx="857250" cy="669925"/>
          </a:xfrm>
        </p:spPr>
        <p:txBody>
          <a:bodyPr/>
          <a:lstStyle>
            <a:lvl1pPr>
              <a:defRPr sz="1600">
                <a:solidFill>
                  <a:schemeClr val="tx1"/>
                </a:solidFill>
                <a:latin typeface="Times New Roman" panose="02020603050405020304" pitchFamily="18" charset="0"/>
                <a:cs typeface="Times New Roman" panose="02020603050405020304" pitchFamily="18" charset="0"/>
              </a:defRPr>
            </a:lvl1pPr>
          </a:lstStyle>
          <a:p>
            <a:pPr>
              <a:defRPr/>
            </a:pPr>
            <a:fld id="{F92D8AEB-B937-4B9C-9EF2-4412FCDF1A7F}" type="slidenum">
              <a:rPr lang="fr-FR" altLang="fr-FR"/>
              <a:pPr>
                <a:defRPr/>
              </a:pPr>
              <a:t>‹N°›</a:t>
            </a:fld>
            <a:endParaRPr lang="fr-FR" altLang="fr-FR"/>
          </a:p>
        </p:txBody>
      </p:sp>
    </p:spTree>
    <p:extLst>
      <p:ext uri="{BB962C8B-B14F-4D97-AF65-F5344CB8AC3E}">
        <p14:creationId xmlns:p14="http://schemas.microsoft.com/office/powerpoint/2010/main" val="2839858181"/>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lstStyle>
            <a:lvl1pPr algn="l">
              <a:defRPr sz="2400" b="0"/>
            </a:lvl1pPr>
          </a:lstStyle>
          <a:p>
            <a:r>
              <a:rPr lang="fr-FR"/>
              <a:t>Modifiez le style du titre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noProof="0"/>
              <a:t>Cliquez sur l'icône pour ajouter une image</a:t>
            </a:r>
            <a:endParaRPr lang="en-US" noProof="0"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Slide Number Placeholder 5">
            <a:extLst>
              <a:ext uri="{FF2B5EF4-FFF2-40B4-BE49-F238E27FC236}">
                <a16:creationId xmlns:a16="http://schemas.microsoft.com/office/drawing/2014/main" id="{5B227F03-B2EB-4F7D-99D6-F2AE81A9724C}"/>
              </a:ext>
            </a:extLst>
          </p:cNvPr>
          <p:cNvSpPr>
            <a:spLocks noGrp="1"/>
          </p:cNvSpPr>
          <p:nvPr>
            <p:ph type="sldNum" sz="quarter" idx="14"/>
          </p:nvPr>
        </p:nvSpPr>
        <p:spPr>
          <a:xfrm>
            <a:off x="7872413" y="6019800"/>
            <a:ext cx="857250" cy="669925"/>
          </a:xfrm>
        </p:spPr>
        <p:txBody>
          <a:bodyPr/>
          <a:lstStyle>
            <a:lvl1pPr>
              <a:defRPr sz="1600">
                <a:solidFill>
                  <a:schemeClr val="tx1"/>
                </a:solidFill>
                <a:latin typeface="Times New Roman" panose="02020603050405020304" pitchFamily="18" charset="0"/>
                <a:cs typeface="Times New Roman" panose="02020603050405020304" pitchFamily="18" charset="0"/>
              </a:defRPr>
            </a:lvl1pPr>
          </a:lstStyle>
          <a:p>
            <a:pPr>
              <a:defRPr/>
            </a:pPr>
            <a:fld id="{0393ED30-DA27-4A01-B7D3-A1D636C11DB8}" type="slidenum">
              <a:rPr lang="fr-FR" altLang="fr-FR"/>
              <a:pPr>
                <a:defRPr/>
              </a:pPr>
              <a:t>‹N°›</a:t>
            </a:fld>
            <a:endParaRPr lang="fr-FR" altLang="fr-FR"/>
          </a:p>
        </p:txBody>
      </p:sp>
    </p:spTree>
    <p:extLst>
      <p:ext uri="{BB962C8B-B14F-4D97-AF65-F5344CB8AC3E}">
        <p14:creationId xmlns:p14="http://schemas.microsoft.com/office/powerpoint/2010/main" val="1878001561"/>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64D4EF"/>
            </a:gs>
            <a:gs pos="10001">
              <a:srgbClr val="64D4EF"/>
            </a:gs>
            <a:gs pos="100000">
              <a:srgbClr val="06588E"/>
            </a:gs>
          </a:gsLst>
          <a:lin ang="6120000" scaled="1"/>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1BD3FD-D139-4F46-9549-3E8DA413B0DC}"/>
              </a:ext>
            </a:extLst>
          </p:cNvPr>
          <p:cNvSpPr>
            <a:spLocks noGrp="1"/>
          </p:cNvSpPr>
          <p:nvPr>
            <p:ph type="title"/>
          </p:nvPr>
        </p:nvSpPr>
        <p:spPr>
          <a:xfrm>
            <a:off x="773113" y="304800"/>
            <a:ext cx="6556375" cy="1524000"/>
          </a:xfrm>
          <a:prstGeom prst="rect">
            <a:avLst/>
          </a:prstGeom>
          <a:effectLst/>
        </p:spPr>
        <p:txBody>
          <a:bodyPr vert="horz" lIns="91440" tIns="45720" rIns="91440" bIns="45720" rtlCol="0" anchor="ctr">
            <a:normAutofit/>
          </a:bodyPr>
          <a:lstStyle/>
          <a:p>
            <a:r>
              <a:rPr lang="fr-FR" dirty="0"/>
              <a:t>Modifiez le style du titre</a:t>
            </a:r>
            <a:endParaRPr lang="en-US" dirty="0"/>
          </a:p>
        </p:txBody>
      </p:sp>
      <p:sp>
        <p:nvSpPr>
          <p:cNvPr id="1027" name="Text Placeholder 2">
            <a:extLst>
              <a:ext uri="{FF2B5EF4-FFF2-40B4-BE49-F238E27FC236}">
                <a16:creationId xmlns:a16="http://schemas.microsoft.com/office/drawing/2014/main" id="{81D347F0-46F9-42BD-B6DA-3B003A651396}"/>
              </a:ext>
            </a:extLst>
          </p:cNvPr>
          <p:cNvSpPr>
            <a:spLocks noGrp="1"/>
          </p:cNvSpPr>
          <p:nvPr>
            <p:ph type="body" idx="1"/>
          </p:nvPr>
        </p:nvSpPr>
        <p:spPr bwMode="auto">
          <a:xfrm>
            <a:off x="615950" y="2389188"/>
            <a:ext cx="6554788" cy="376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altLang="fr-FR"/>
          </a:p>
        </p:txBody>
      </p:sp>
      <p:sp>
        <p:nvSpPr>
          <p:cNvPr id="4" name="Date Placeholder 3">
            <a:extLst>
              <a:ext uri="{FF2B5EF4-FFF2-40B4-BE49-F238E27FC236}">
                <a16:creationId xmlns:a16="http://schemas.microsoft.com/office/drawing/2014/main" id="{AA0B15AB-B9D8-4B06-992A-37BC86C8D31B}"/>
              </a:ext>
            </a:extLst>
          </p:cNvPr>
          <p:cNvSpPr>
            <a:spLocks noGrp="1"/>
          </p:cNvSpPr>
          <p:nvPr>
            <p:ph type="dt" sz="half" idx="2"/>
          </p:nvPr>
        </p:nvSpPr>
        <p:spPr>
          <a:xfrm>
            <a:off x="7429500" y="6172200"/>
            <a:ext cx="1201738"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pPr>
              <a:defRPr/>
            </a:pPr>
            <a:fld id="{4EE7A0A5-A997-4266-A067-57B406E9D187}" type="datetime1">
              <a:rPr lang="fr-FR"/>
              <a:pPr>
                <a:defRPr/>
              </a:pPr>
              <a:t>24/08/2020</a:t>
            </a:fld>
            <a:endParaRPr lang="fr-FR"/>
          </a:p>
        </p:txBody>
      </p:sp>
      <p:sp>
        <p:nvSpPr>
          <p:cNvPr id="6" name="Slide Number Placeholder 5">
            <a:extLst>
              <a:ext uri="{FF2B5EF4-FFF2-40B4-BE49-F238E27FC236}">
                <a16:creationId xmlns:a16="http://schemas.microsoft.com/office/drawing/2014/main" id="{97CC92A2-F294-40E9-9C00-7D47F89A9C88}"/>
              </a:ext>
            </a:extLst>
          </p:cNvPr>
          <p:cNvSpPr>
            <a:spLocks noGrp="1"/>
          </p:cNvSpPr>
          <p:nvPr>
            <p:ph type="sldNum" sz="quarter" idx="4"/>
          </p:nvPr>
        </p:nvSpPr>
        <p:spPr>
          <a:xfrm>
            <a:off x="7773988" y="5578475"/>
            <a:ext cx="857250" cy="669925"/>
          </a:xfrm>
          <a:prstGeom prst="rect">
            <a:avLst/>
          </a:prstGeom>
        </p:spPr>
        <p:txBody>
          <a:bodyPr vert="horz" wrap="square" lIns="91440" tIns="45720" rIns="91440" bIns="45720" numCol="1" anchor="b" anchorCtr="0" compatLnSpc="1">
            <a:prstTxWarp prst="textNoShape">
              <a:avLst/>
            </a:prstTxWarp>
          </a:bodyPr>
          <a:lstStyle>
            <a:lvl1pPr algn="r">
              <a:defRPr sz="2800">
                <a:solidFill>
                  <a:srgbClr val="0A304A"/>
                </a:solidFill>
              </a:defRPr>
            </a:lvl1pPr>
          </a:lstStyle>
          <a:p>
            <a:pPr>
              <a:defRPr/>
            </a:pPr>
            <a:fld id="{ED5D2DB1-68A7-4C0A-BA00-12D460030112}" type="slidenum">
              <a:rPr lang="fr-FR" altLang="fr-FR"/>
              <a:pPr>
                <a:defRPr/>
              </a:pPr>
              <a:t>‹N°›</a:t>
            </a:fld>
            <a:endParaRPr lang="fr-FR" altLang="fr-FR"/>
          </a:p>
        </p:txBody>
      </p:sp>
    </p:spTree>
  </p:cSld>
  <p:clrMap bg1="dk1" tx1="lt1" bg2="dk2" tx2="lt2" accent1="accent1" accent2="accent2" accent3="accent3" accent4="accent4" accent5="accent5" accent6="accent6" hlink="hlink" folHlink="folHlink"/>
  <p:sldLayoutIdLst>
    <p:sldLayoutId id="2147484621" r:id="rId1"/>
    <p:sldLayoutId id="2147484622" r:id="rId2"/>
    <p:sldLayoutId id="2147484623" r:id="rId3"/>
    <p:sldLayoutId id="2147484624" r:id="rId4"/>
    <p:sldLayoutId id="2147484625" r:id="rId5"/>
    <p:sldLayoutId id="2147484626" r:id="rId6"/>
    <p:sldLayoutId id="2147484627" r:id="rId7"/>
    <p:sldLayoutId id="2147484628" r:id="rId8"/>
    <p:sldLayoutId id="2147484629" r:id="rId9"/>
    <p:sldLayoutId id="2147484630" r:id="rId10"/>
    <p:sldLayoutId id="2147484631" r:id="rId11"/>
    <p:sldLayoutId id="2147484632" r:id="rId12"/>
    <p:sldLayoutId id="2147484633" r:id="rId13"/>
    <p:sldLayoutId id="2147484634" r:id="rId14"/>
    <p:sldLayoutId id="2147484635" r:id="rId15"/>
    <p:sldLayoutId id="2147484636" r:id="rId16"/>
    <p:sldLayoutId id="2147484637" r:id="rId17"/>
  </p:sldLayoutIdLst>
  <p:hf hdr="0" dt="0"/>
  <p:txStyles>
    <p:titleStyle>
      <a:lvl1pPr algn="l" defTabSz="457200" rtl="0" eaLnBrk="0" fontAlgn="base" hangingPunct="0">
        <a:spcBef>
          <a:spcPct val="0"/>
        </a:spcBef>
        <a:spcAft>
          <a:spcPct val="0"/>
        </a:spcAft>
        <a:defRPr sz="3200" kern="1200" cap="all">
          <a:ln w="3175" cmpd="sng">
            <a:noFill/>
          </a:ln>
          <a:solidFill>
            <a:schemeClr val="tx1"/>
          </a:solidFill>
          <a:latin typeface="+mj-lt"/>
          <a:ea typeface="+mj-ea"/>
          <a:cs typeface="+mj-cs"/>
        </a:defRPr>
      </a:lvl1pPr>
      <a:lvl2pPr algn="l" defTabSz="457200" rtl="0" eaLnBrk="0" fontAlgn="base" hangingPunct="0">
        <a:spcBef>
          <a:spcPct val="0"/>
        </a:spcBef>
        <a:spcAft>
          <a:spcPct val="0"/>
        </a:spcAft>
        <a:defRPr sz="3200">
          <a:solidFill>
            <a:schemeClr val="tx1"/>
          </a:solidFill>
          <a:latin typeface="Century Gothic" panose="020B0502020202020204" pitchFamily="34" charset="0"/>
        </a:defRPr>
      </a:lvl2pPr>
      <a:lvl3pPr algn="l" defTabSz="457200" rtl="0" eaLnBrk="0" fontAlgn="base" hangingPunct="0">
        <a:spcBef>
          <a:spcPct val="0"/>
        </a:spcBef>
        <a:spcAft>
          <a:spcPct val="0"/>
        </a:spcAft>
        <a:defRPr sz="3200">
          <a:solidFill>
            <a:schemeClr val="tx1"/>
          </a:solidFill>
          <a:latin typeface="Century Gothic" panose="020B0502020202020204" pitchFamily="34" charset="0"/>
        </a:defRPr>
      </a:lvl3pPr>
      <a:lvl4pPr algn="l" defTabSz="457200" rtl="0" eaLnBrk="0" fontAlgn="base" hangingPunct="0">
        <a:spcBef>
          <a:spcPct val="0"/>
        </a:spcBef>
        <a:spcAft>
          <a:spcPct val="0"/>
        </a:spcAft>
        <a:defRPr sz="3200">
          <a:solidFill>
            <a:schemeClr val="tx1"/>
          </a:solidFill>
          <a:latin typeface="Century Gothic" panose="020B0502020202020204" pitchFamily="34" charset="0"/>
        </a:defRPr>
      </a:lvl4pPr>
      <a:lvl5pPr algn="l" defTabSz="457200" rtl="0" eaLnBrk="0" fontAlgn="base" hangingPunct="0">
        <a:spcBef>
          <a:spcPct val="0"/>
        </a:spcBef>
        <a:spcAft>
          <a:spcPct val="0"/>
        </a:spcAft>
        <a:defRPr sz="3200">
          <a:solidFill>
            <a:schemeClr val="tx1"/>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2000" kern="1200">
          <a:solidFill>
            <a:srgbClr val="0F496F"/>
          </a:solidFill>
          <a:latin typeface="+mn-lt"/>
          <a:ea typeface="+mn-ea"/>
          <a:cs typeface="+mn-cs"/>
        </a:defRPr>
      </a:lvl1pPr>
      <a:lvl2pPr marL="7429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kern="1200">
          <a:solidFill>
            <a:srgbClr val="0F496F"/>
          </a:solidFill>
          <a:latin typeface="+mn-lt"/>
          <a:ea typeface="+mn-ea"/>
          <a:cs typeface="+mn-cs"/>
        </a:defRPr>
      </a:lvl2pPr>
      <a:lvl3pPr marL="12001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600" kern="1200">
          <a:solidFill>
            <a:srgbClr val="0F496F"/>
          </a:solidFill>
          <a:latin typeface="+mn-lt"/>
          <a:ea typeface="+mn-ea"/>
          <a:cs typeface="+mn-cs"/>
        </a:defRPr>
      </a:lvl3pPr>
      <a:lvl4pPr marL="15430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4pPr>
      <a:lvl5pPr marL="20002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wikipedia.org/wiki/Le_Dominiquin"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fr.wikipedia.org/wiki/Gustave_Dor%C3%A9"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fr.wikipedia.org/wiki/Pierre_Paul_Rubens" TargetMode="External"/><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fr.wikipedia.org/wiki/J%C3%B3zsef_Moln%C3%A1r"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s://fr.wikipedia.org/wiki/Galerie_nationale_hongroise"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fr.wikipedia.org/wiki/Le_Caravage"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a:extLst>
              <a:ext uri="{FF2B5EF4-FFF2-40B4-BE49-F238E27FC236}">
                <a16:creationId xmlns:a16="http://schemas.microsoft.com/office/drawing/2014/main" id="{91F69156-31D8-4C47-A60D-1F86DA716A17}"/>
              </a:ext>
            </a:extLst>
          </p:cNvPr>
          <p:cNvSpPr>
            <a:spLocks noGrp="1" noChangeArrowheads="1"/>
          </p:cNvSpPr>
          <p:nvPr>
            <p:ph type="title"/>
          </p:nvPr>
        </p:nvSpPr>
        <p:spPr bwMode="auto">
          <a:xfrm>
            <a:off x="3598863" y="839788"/>
            <a:ext cx="5284787" cy="4400550"/>
          </a:xfrm>
        </p:spPr>
        <p:txBody>
          <a:bodyPr wrap="square" numCol="1" anchorCtr="0" compatLnSpc="1">
            <a:prstTxWarp prst="textNoShape">
              <a:avLst/>
            </a:prstTxWarp>
          </a:bodyPr>
          <a:lstStyle/>
          <a:p>
            <a:pPr algn="ctr">
              <a:buFont typeface="Wingdings 3" panose="05040102010807070707" pitchFamily="18" charset="2"/>
              <a:buNone/>
            </a:pPr>
            <a:r>
              <a:rPr lang="fr-FR" altLang="fr-FR" sz="4400" cap="none">
                <a:ln>
                  <a:noFill/>
                </a:ln>
                <a:latin typeface="Times New Roman" panose="02020603050405020304" pitchFamily="18" charset="0"/>
                <a:cs typeface="Times New Roman" panose="02020603050405020304" pitchFamily="18" charset="0"/>
              </a:rPr>
              <a:t>Abraham :</a:t>
            </a:r>
            <a:br>
              <a:rPr lang="fr-FR" altLang="fr-FR" sz="4400" cap="none">
                <a:ln>
                  <a:noFill/>
                </a:ln>
                <a:latin typeface="Times New Roman" panose="02020603050405020304" pitchFamily="18" charset="0"/>
                <a:cs typeface="Times New Roman" panose="02020603050405020304" pitchFamily="18" charset="0"/>
              </a:rPr>
            </a:br>
            <a:r>
              <a:rPr lang="fr-FR" altLang="fr-FR" sz="4400" cap="none">
                <a:ln>
                  <a:noFill/>
                </a:ln>
                <a:latin typeface="Times New Roman" panose="02020603050405020304" pitchFamily="18" charset="0"/>
                <a:cs typeface="Times New Roman" panose="02020603050405020304" pitchFamily="18" charset="0"/>
              </a:rPr>
              <a:t>croire, obéir et espérer</a:t>
            </a:r>
            <a:br>
              <a:rPr lang="fr-FR" altLang="fr-FR" sz="3600" cap="none">
                <a:ln>
                  <a:noFill/>
                </a:ln>
                <a:latin typeface="Times New Roman" panose="02020603050405020304" pitchFamily="18" charset="0"/>
                <a:cs typeface="Times New Roman" panose="02020603050405020304" pitchFamily="18" charset="0"/>
              </a:rPr>
            </a:br>
            <a:br>
              <a:rPr lang="fr-FR" altLang="fr-FR" sz="3600" cap="none">
                <a:ln>
                  <a:noFill/>
                </a:ln>
                <a:latin typeface="Times New Roman" panose="02020603050405020304" pitchFamily="18" charset="0"/>
                <a:cs typeface="Times New Roman" panose="02020603050405020304" pitchFamily="18" charset="0"/>
              </a:rPr>
            </a:br>
            <a:br>
              <a:rPr lang="fr-FR" altLang="fr-FR" sz="3600" cap="none">
                <a:ln>
                  <a:noFill/>
                </a:ln>
                <a:latin typeface="Times New Roman" panose="02020603050405020304" pitchFamily="18" charset="0"/>
                <a:cs typeface="Times New Roman" panose="02020603050405020304" pitchFamily="18" charset="0"/>
              </a:rPr>
            </a:br>
            <a:r>
              <a:rPr lang="fr-FR" altLang="fr-FR" sz="2000" cap="none">
                <a:ln>
                  <a:noFill/>
                </a:ln>
                <a:latin typeface="Times New Roman" panose="02020603050405020304" pitchFamily="18" charset="0"/>
                <a:cs typeface="Times New Roman" panose="02020603050405020304" pitchFamily="18" charset="0"/>
              </a:rPr>
              <a:t>J.L.Théron</a:t>
            </a:r>
            <a:br>
              <a:rPr lang="fr-FR" altLang="fr-FR" sz="2000" cap="none">
                <a:ln>
                  <a:noFill/>
                </a:ln>
                <a:latin typeface="Times New Roman" panose="02020603050405020304" pitchFamily="18" charset="0"/>
                <a:cs typeface="Times New Roman" panose="02020603050405020304" pitchFamily="18" charset="0"/>
              </a:rPr>
            </a:br>
            <a:br>
              <a:rPr lang="fr-FR" altLang="fr-FR" sz="2000" cap="none">
                <a:ln>
                  <a:noFill/>
                </a:ln>
                <a:latin typeface="Times New Roman" panose="02020603050405020304" pitchFamily="18" charset="0"/>
                <a:cs typeface="Times New Roman" panose="02020603050405020304" pitchFamily="18" charset="0"/>
              </a:rPr>
            </a:br>
            <a:r>
              <a:rPr lang="fr-FR" altLang="fr-FR" sz="2000" cap="none">
                <a:ln>
                  <a:noFill/>
                </a:ln>
                <a:latin typeface="Times New Roman" panose="02020603050405020304" pitchFamily="18" charset="0"/>
                <a:cs typeface="Times New Roman" panose="02020603050405020304" pitchFamily="18" charset="0"/>
              </a:rPr>
              <a:t>BALS 2020</a:t>
            </a:r>
            <a:endParaRPr lang="fr-FR" altLang="fr-FR" sz="2800" cap="none">
              <a:ln>
                <a:noFill/>
              </a:ln>
              <a:latin typeface="Times New Roman" panose="02020603050405020304" pitchFamily="18" charset="0"/>
              <a:cs typeface="Times New Roman" panose="02020603050405020304" pitchFamily="18" charset="0"/>
            </a:endParaRPr>
          </a:p>
        </p:txBody>
      </p:sp>
      <p:sp>
        <p:nvSpPr>
          <p:cNvPr id="20483" name="Espace réservé du numéro de diapositive 4">
            <a:extLst>
              <a:ext uri="{FF2B5EF4-FFF2-40B4-BE49-F238E27FC236}">
                <a16:creationId xmlns:a16="http://schemas.microsoft.com/office/drawing/2014/main" id="{DCA40A51-C7FD-410E-88D8-BB97507FE4DE}"/>
              </a:ext>
            </a:extLst>
          </p:cNvPr>
          <p:cNvSpPr>
            <a:spLocks noGrp="1" noChangeArrowheads="1"/>
          </p:cNvSpPr>
          <p:nvPr>
            <p:ph type="sldNum" sz="quarter" idx="10"/>
          </p:nvPr>
        </p:nvSpPr>
        <p:spPr bwMode="auto">
          <a:xfrm>
            <a:off x="8142288" y="6069013"/>
            <a:ext cx="857250" cy="669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fld id="{101AD341-77D3-4FD3-83AF-34B7F0DCA969}" type="slidenum">
              <a:rPr lang="fr-FR" altLang="fr-FR" smtClean="0">
                <a:latin typeface="Times New Roman" panose="02020603050405020304" pitchFamily="18" charset="0"/>
              </a:rPr>
              <a:pPr/>
              <a:t>1</a:t>
            </a:fld>
            <a:endParaRPr lang="fr-FR" altLang="fr-FR">
              <a:latin typeface="Times New Roman" panose="02020603050405020304" pitchFamily="18" charset="0"/>
            </a:endParaRPr>
          </a:p>
        </p:txBody>
      </p:sp>
      <p:grpSp>
        <p:nvGrpSpPr>
          <p:cNvPr id="20484" name="Group 6">
            <a:extLst>
              <a:ext uri="{FF2B5EF4-FFF2-40B4-BE49-F238E27FC236}">
                <a16:creationId xmlns:a16="http://schemas.microsoft.com/office/drawing/2014/main" id="{F2C47294-4817-432C-96FC-BB84F9C65BA6}"/>
              </a:ext>
            </a:extLst>
          </p:cNvPr>
          <p:cNvGrpSpPr>
            <a:grpSpLocks/>
          </p:cNvGrpSpPr>
          <p:nvPr/>
        </p:nvGrpSpPr>
        <p:grpSpPr bwMode="auto">
          <a:xfrm>
            <a:off x="6670675" y="3894138"/>
            <a:ext cx="2470150" cy="2659062"/>
            <a:chOff x="6687077" y="3259666"/>
            <a:chExt cx="2981857" cy="3208867"/>
          </a:xfrm>
        </p:grpSpPr>
        <p:cxnSp>
          <p:nvCxnSpPr>
            <p:cNvPr id="5" name="Straight Connector 7">
              <a:extLst>
                <a:ext uri="{FF2B5EF4-FFF2-40B4-BE49-F238E27FC236}">
                  <a16:creationId xmlns:a16="http://schemas.microsoft.com/office/drawing/2014/main" id="{E55437BB-5DED-4748-A946-4AA2A21AE8E1}"/>
                </a:ext>
              </a:extLst>
            </p:cNvPr>
            <p:cNvCxnSpPr/>
            <p:nvPr/>
          </p:nvCxnSpPr>
          <p:spPr>
            <a:xfrm flipH="1">
              <a:off x="8756746" y="3259666"/>
              <a:ext cx="912188" cy="91189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8">
              <a:extLst>
                <a:ext uri="{FF2B5EF4-FFF2-40B4-BE49-F238E27FC236}">
                  <a16:creationId xmlns:a16="http://schemas.microsoft.com/office/drawing/2014/main" id="{88DF9071-1A2E-484A-96C8-61EDF766CAF2}"/>
                </a:ext>
              </a:extLst>
            </p:cNvPr>
            <p:cNvCxnSpPr/>
            <p:nvPr/>
          </p:nvCxnSpPr>
          <p:spPr>
            <a:xfrm flipH="1">
              <a:off x="6687077" y="3485724"/>
              <a:ext cx="2981857" cy="2982809"/>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9">
              <a:extLst>
                <a:ext uri="{FF2B5EF4-FFF2-40B4-BE49-F238E27FC236}">
                  <a16:creationId xmlns:a16="http://schemas.microsoft.com/office/drawing/2014/main" id="{39B73604-2A16-41B9-B5A5-439A8A9330B8}"/>
                </a:ext>
              </a:extLst>
            </p:cNvPr>
            <p:cNvCxnSpPr/>
            <p:nvPr/>
          </p:nvCxnSpPr>
          <p:spPr>
            <a:xfrm flipH="1">
              <a:off x="7771737" y="3581511"/>
              <a:ext cx="1897197" cy="1896584"/>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10">
              <a:extLst>
                <a:ext uri="{FF2B5EF4-FFF2-40B4-BE49-F238E27FC236}">
                  <a16:creationId xmlns:a16="http://schemas.microsoft.com/office/drawing/2014/main" id="{03ED0AB3-9C27-4DAF-BE65-F9741726081D}"/>
                </a:ext>
              </a:extLst>
            </p:cNvPr>
            <p:cNvCxnSpPr/>
            <p:nvPr/>
          </p:nvCxnSpPr>
          <p:spPr>
            <a:xfrm flipH="1">
              <a:off x="7923130" y="3433998"/>
              <a:ext cx="1740055" cy="1739494"/>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11">
              <a:extLst>
                <a:ext uri="{FF2B5EF4-FFF2-40B4-BE49-F238E27FC236}">
                  <a16:creationId xmlns:a16="http://schemas.microsoft.com/office/drawing/2014/main" id="{3946E98E-BAB9-40B5-A75E-BC638373CAAC}"/>
                </a:ext>
              </a:extLst>
            </p:cNvPr>
            <p:cNvCxnSpPr/>
            <p:nvPr/>
          </p:nvCxnSpPr>
          <p:spPr>
            <a:xfrm flipH="1">
              <a:off x="8398388" y="3985732"/>
              <a:ext cx="1264798" cy="126439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pic>
        <p:nvPicPr>
          <p:cNvPr id="20485" name="Image 1">
            <a:extLst>
              <a:ext uri="{FF2B5EF4-FFF2-40B4-BE49-F238E27FC236}">
                <a16:creationId xmlns:a16="http://schemas.microsoft.com/office/drawing/2014/main" id="{2ED26C56-650B-4E6E-B756-A8D9EF56F5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950" y="2857500"/>
            <a:ext cx="3486150"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6" name="ZoneTexte 2">
            <a:extLst>
              <a:ext uri="{FF2B5EF4-FFF2-40B4-BE49-F238E27FC236}">
                <a16:creationId xmlns:a16="http://schemas.microsoft.com/office/drawing/2014/main" id="{AB3E04BC-07F2-4595-891B-592CEB7553C3}"/>
              </a:ext>
            </a:extLst>
          </p:cNvPr>
          <p:cNvSpPr txBox="1">
            <a:spLocks noChangeArrowheads="1"/>
          </p:cNvSpPr>
          <p:nvPr/>
        </p:nvSpPr>
        <p:spPr bwMode="auto">
          <a:xfrm>
            <a:off x="3676650" y="5813425"/>
            <a:ext cx="324008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fr-FR" altLang="fr-FR" sz="1400" dirty="0">
                <a:latin typeface="Times New Roman" panose="02020603050405020304" pitchFamily="18" charset="0"/>
                <a:cs typeface="Times New Roman" panose="02020603050405020304" pitchFamily="18" charset="0"/>
              </a:rPr>
              <a:t>Abraham et le sacrifice d'Isaac</a:t>
            </a:r>
            <a:br>
              <a:rPr lang="fr-FR" altLang="fr-FR" sz="1400" dirty="0">
                <a:latin typeface="Times New Roman" panose="02020603050405020304" pitchFamily="18" charset="0"/>
                <a:cs typeface="Times New Roman" panose="02020603050405020304" pitchFamily="18" charset="0"/>
              </a:rPr>
            </a:br>
            <a:r>
              <a:rPr lang="fr-FR" altLang="fr-FR" sz="1400" dirty="0">
                <a:latin typeface="Times New Roman" panose="02020603050405020304" pitchFamily="18" charset="0"/>
                <a:cs typeface="Times New Roman" panose="02020603050405020304" pitchFamily="18" charset="0"/>
              </a:rPr>
              <a:t>peint par </a:t>
            </a:r>
            <a:r>
              <a:rPr lang="fr-FR" altLang="fr-FR" sz="1400" dirty="0">
                <a:latin typeface="Times New Roman" panose="02020603050405020304" pitchFamily="18" charset="0"/>
                <a:cs typeface="Times New Roman" panose="02020603050405020304" pitchFamily="18" charset="0"/>
                <a:hlinkClick r:id="rId3" tooltip="Le Dominiquin">
                  <a:extLst>
                    <a:ext uri="{A12FA001-AC4F-418D-AE19-62706E023703}">
                      <ahyp:hlinkClr xmlns:ahyp="http://schemas.microsoft.com/office/drawing/2018/hyperlinkcolor" val="tx"/>
                    </a:ext>
                  </a:extLst>
                </a:hlinkClick>
              </a:rPr>
              <a:t>Le Dominiquin</a:t>
            </a:r>
            <a:r>
              <a:rPr lang="fr-FR" altLang="fr-FR" sz="1400" dirty="0">
                <a:latin typeface="Times New Roman" panose="02020603050405020304" pitchFamily="18" charset="0"/>
                <a:cs typeface="Times New Roman" panose="02020603050405020304" pitchFamily="18" charset="0"/>
              </a:rPr>
              <a:t> (1628-1629), source </a:t>
            </a:r>
            <a:r>
              <a:rPr lang="fr-FR" altLang="fr-FR" sz="1400" dirty="0" err="1">
                <a:latin typeface="Times New Roman" panose="02020603050405020304" pitchFamily="18" charset="0"/>
                <a:cs typeface="Times New Roman" panose="02020603050405020304" pitchFamily="18" charset="0"/>
              </a:rPr>
              <a:t>Wikipedia</a:t>
            </a:r>
            <a:endParaRPr lang="fr-FR" altLang="fr-FR" sz="1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re 1">
            <a:extLst>
              <a:ext uri="{FF2B5EF4-FFF2-40B4-BE49-F238E27FC236}">
                <a16:creationId xmlns:a16="http://schemas.microsoft.com/office/drawing/2014/main" id="{11CDF6CA-BB9E-42D8-B153-4119D2E3E17D}"/>
              </a:ext>
            </a:extLst>
          </p:cNvPr>
          <p:cNvSpPr>
            <a:spLocks noGrp="1" noChangeArrowheads="1"/>
          </p:cNvSpPr>
          <p:nvPr>
            <p:ph type="title"/>
          </p:nvPr>
        </p:nvSpPr>
        <p:spPr bwMode="auto">
          <a:xfrm>
            <a:off x="1587500" y="6450013"/>
            <a:ext cx="6554788" cy="434975"/>
          </a:xfrm>
        </p:spPr>
        <p:txBody>
          <a:bodyPr wrap="square" numCol="1" anchorCtr="0" compatLnSpc="1">
            <a:prstTxWarp prst="textNoShape">
              <a:avLst/>
            </a:prstTxWarp>
          </a:bodyPr>
          <a:lstStyle/>
          <a:p>
            <a:pPr algn="ctr"/>
            <a:r>
              <a:rPr lang="fr-FR" altLang="fr-FR" sz="1400" cap="none">
                <a:ln>
                  <a:noFill/>
                </a:ln>
                <a:latin typeface="Times New Roman" panose="02020603050405020304" pitchFamily="18" charset="0"/>
                <a:cs typeface="Times New Roman" panose="02020603050405020304" pitchFamily="18" charset="0"/>
              </a:rPr>
              <a:t>Abraham : croire, obéir et espérer</a:t>
            </a:r>
          </a:p>
        </p:txBody>
      </p:sp>
      <p:sp>
        <p:nvSpPr>
          <p:cNvPr id="29699" name="Espace réservé du numéro de diapositive 4">
            <a:extLst>
              <a:ext uri="{FF2B5EF4-FFF2-40B4-BE49-F238E27FC236}">
                <a16:creationId xmlns:a16="http://schemas.microsoft.com/office/drawing/2014/main" id="{388EBB4C-E5F5-4A43-8346-F50DE2645C47}"/>
              </a:ext>
            </a:extLst>
          </p:cNvPr>
          <p:cNvSpPr>
            <a:spLocks noGrp="1" noChangeArrowheads="1"/>
          </p:cNvSpPr>
          <p:nvPr>
            <p:ph type="sldNum" sz="quarter" idx="10"/>
          </p:nvPr>
        </p:nvSpPr>
        <p:spPr bwMode="auto">
          <a:xfrm>
            <a:off x="8142288" y="6069013"/>
            <a:ext cx="857250" cy="669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fld id="{65094BE3-5B49-4645-B8A6-9686D77F94D3}" type="slidenum">
              <a:rPr lang="fr-FR" altLang="fr-FR" smtClean="0">
                <a:latin typeface="Times New Roman" panose="02020603050405020304" pitchFamily="18" charset="0"/>
              </a:rPr>
              <a:pPr/>
              <a:t>10</a:t>
            </a:fld>
            <a:endParaRPr lang="fr-FR" altLang="fr-FR">
              <a:latin typeface="Times New Roman" panose="02020603050405020304" pitchFamily="18" charset="0"/>
            </a:endParaRPr>
          </a:p>
        </p:txBody>
      </p:sp>
      <p:sp>
        <p:nvSpPr>
          <p:cNvPr id="8" name="Espace réservé du contenu 2">
            <a:extLst>
              <a:ext uri="{FF2B5EF4-FFF2-40B4-BE49-F238E27FC236}">
                <a16:creationId xmlns:a16="http://schemas.microsoft.com/office/drawing/2014/main" id="{2DD1A1C8-C030-49C5-A7FA-BED4A1825C04}"/>
              </a:ext>
            </a:extLst>
          </p:cNvPr>
          <p:cNvSpPr txBox="1">
            <a:spLocks/>
          </p:cNvSpPr>
          <p:nvPr/>
        </p:nvSpPr>
        <p:spPr bwMode="auto">
          <a:xfrm>
            <a:off x="269875" y="36513"/>
            <a:ext cx="8809038" cy="804862"/>
          </a:xfrm>
          <a:prstGeom prst="rect">
            <a:avLst/>
          </a:prstGeom>
          <a:noFill/>
          <a:ln>
            <a:noFill/>
          </a:ln>
        </p:spPr>
        <p:txBody>
          <a:bodyPr anchor="ctr"/>
          <a:lstStyle>
            <a:lvl1pPr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lgn="ctr">
              <a:buFont typeface="Wingdings 3" panose="05040102010807070707" pitchFamily="18" charset="2"/>
              <a:buNone/>
              <a:defRPr/>
            </a:pPr>
            <a:r>
              <a:rPr lang="fr-FR" altLang="fr-FR" sz="3200" dirty="0">
                <a:solidFill>
                  <a:schemeClr val="bg1"/>
                </a:solidFill>
                <a:latin typeface="Times New Roman" panose="02020603050405020304" pitchFamily="18" charset="0"/>
                <a:cs typeface="Times New Roman" panose="02020603050405020304" pitchFamily="18" charset="0"/>
              </a:rPr>
              <a:t>(1) Abraham croit</a:t>
            </a:r>
            <a:br>
              <a:rPr lang="fr-FR" altLang="fr-FR" sz="3200" dirty="0">
                <a:solidFill>
                  <a:schemeClr val="bg1"/>
                </a:solidFill>
                <a:latin typeface="Times New Roman" panose="02020603050405020304" pitchFamily="18" charset="0"/>
                <a:cs typeface="Times New Roman" panose="02020603050405020304" pitchFamily="18" charset="0"/>
              </a:rPr>
            </a:br>
            <a:r>
              <a:rPr lang="fr-FR" altLang="fr-FR" sz="3200" dirty="0">
                <a:solidFill>
                  <a:schemeClr val="bg1"/>
                </a:solidFill>
                <a:latin typeface="Times New Roman" panose="02020603050405020304" pitchFamily="18" charset="0"/>
                <a:cs typeface="Times New Roman" panose="02020603050405020304" pitchFamily="18" charset="0"/>
              </a:rPr>
              <a:t>et obéit à l’appel de Dieu « quoi qu’il en coûte »</a:t>
            </a:r>
            <a:endParaRPr lang="fr-FR" altLang="fr-FR" sz="3200" cap="all" dirty="0">
              <a:solidFill>
                <a:schemeClr val="bg1"/>
              </a:solidFill>
              <a:latin typeface="Times New Roman" panose="02020603050405020304" pitchFamily="18" charset="0"/>
              <a:cs typeface="Times New Roman" panose="02020603050405020304" pitchFamily="18" charset="0"/>
            </a:endParaRPr>
          </a:p>
        </p:txBody>
      </p:sp>
      <p:sp>
        <p:nvSpPr>
          <p:cNvPr id="12" name="Espace réservé du contenu 2">
            <a:extLst>
              <a:ext uri="{FF2B5EF4-FFF2-40B4-BE49-F238E27FC236}">
                <a16:creationId xmlns:a16="http://schemas.microsoft.com/office/drawing/2014/main" id="{F507840E-B2B1-4BE9-9EC9-C656CDB854D8}"/>
              </a:ext>
            </a:extLst>
          </p:cNvPr>
          <p:cNvSpPr txBox="1">
            <a:spLocks/>
          </p:cNvSpPr>
          <p:nvPr/>
        </p:nvSpPr>
        <p:spPr bwMode="auto">
          <a:xfrm>
            <a:off x="790575" y="2289175"/>
            <a:ext cx="7853363"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Il a offert sa vie sans qu’on la lui arrache (Philippiens 2.6)</a:t>
            </a:r>
          </a:p>
        </p:txBody>
      </p:sp>
      <p:sp>
        <p:nvSpPr>
          <p:cNvPr id="13" name="Espace réservé du contenu 2">
            <a:extLst>
              <a:ext uri="{FF2B5EF4-FFF2-40B4-BE49-F238E27FC236}">
                <a16:creationId xmlns:a16="http://schemas.microsoft.com/office/drawing/2014/main" id="{975F208E-7231-4BFA-968B-D940F4B0E8A2}"/>
              </a:ext>
            </a:extLst>
          </p:cNvPr>
          <p:cNvSpPr txBox="1">
            <a:spLocks/>
          </p:cNvSpPr>
          <p:nvPr/>
        </p:nvSpPr>
        <p:spPr bwMode="auto">
          <a:xfrm>
            <a:off x="269875" y="1222375"/>
            <a:ext cx="8418513" cy="8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La vie d’Abraham annonce celle de Christ, qui a obéi même si le prix était élevé :</a:t>
            </a:r>
          </a:p>
        </p:txBody>
      </p:sp>
      <p:sp>
        <p:nvSpPr>
          <p:cNvPr id="14" name="Espace réservé du contenu 2">
            <a:extLst>
              <a:ext uri="{FF2B5EF4-FFF2-40B4-BE49-F238E27FC236}">
                <a16:creationId xmlns:a16="http://schemas.microsoft.com/office/drawing/2014/main" id="{23EAC930-29CB-4E45-88CF-5B25171F84FB}"/>
              </a:ext>
            </a:extLst>
          </p:cNvPr>
          <p:cNvSpPr txBox="1">
            <a:spLocks/>
          </p:cNvSpPr>
          <p:nvPr/>
        </p:nvSpPr>
        <p:spPr bwMode="auto">
          <a:xfrm>
            <a:off x="795338" y="3124200"/>
            <a:ext cx="7853362"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Il n’avait pas de lieu où reposer sa tête (Matthieu 8.20 // Luc 9.58)</a:t>
            </a:r>
          </a:p>
        </p:txBody>
      </p:sp>
      <p:sp>
        <p:nvSpPr>
          <p:cNvPr id="16" name="Espace réservé du contenu 2">
            <a:extLst>
              <a:ext uri="{FF2B5EF4-FFF2-40B4-BE49-F238E27FC236}">
                <a16:creationId xmlns:a16="http://schemas.microsoft.com/office/drawing/2014/main" id="{21392C6D-D94E-4B3E-A820-0D9399ADBCF0}"/>
              </a:ext>
            </a:extLst>
          </p:cNvPr>
          <p:cNvSpPr txBox="1">
            <a:spLocks/>
          </p:cNvSpPr>
          <p:nvPr/>
        </p:nvSpPr>
        <p:spPr bwMode="auto">
          <a:xfrm>
            <a:off x="747713" y="4603750"/>
            <a:ext cx="32559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Il est ressuscité !</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(1 Corinthiens 15.4)</a:t>
            </a:r>
          </a:p>
        </p:txBody>
      </p:sp>
      <p:pic>
        <p:nvPicPr>
          <p:cNvPr id="29705" name="Image 3">
            <a:extLst>
              <a:ext uri="{FF2B5EF4-FFF2-40B4-BE49-F238E27FC236}">
                <a16:creationId xmlns:a16="http://schemas.microsoft.com/office/drawing/2014/main" id="{C5DB8608-E012-4349-9996-62D5472FEB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4338" y="3614738"/>
            <a:ext cx="4575175" cy="240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6" name="ZoneTexte 16">
            <a:extLst>
              <a:ext uri="{FF2B5EF4-FFF2-40B4-BE49-F238E27FC236}">
                <a16:creationId xmlns:a16="http://schemas.microsoft.com/office/drawing/2014/main" id="{3D9DFED3-6AC8-4972-B41B-B60CC0D1D67D}"/>
              </a:ext>
            </a:extLst>
          </p:cNvPr>
          <p:cNvSpPr txBox="1">
            <a:spLocks noChangeArrowheads="1"/>
          </p:cNvSpPr>
          <p:nvPr/>
        </p:nvSpPr>
        <p:spPr bwMode="auto">
          <a:xfrm>
            <a:off x="2374900" y="5681663"/>
            <a:ext cx="19843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r>
              <a:rPr lang="fr-FR" altLang="fr-FR" sz="1600">
                <a:latin typeface="Times New Roman" panose="02020603050405020304" pitchFamily="18" charset="0"/>
                <a:cs typeface="Times New Roman" panose="02020603050405020304" pitchFamily="18" charset="0"/>
              </a:rPr>
              <a:t>Source : biblica.com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970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7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6" grpId="0"/>
      <p:bldP spid="2970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re 1">
            <a:extLst>
              <a:ext uri="{FF2B5EF4-FFF2-40B4-BE49-F238E27FC236}">
                <a16:creationId xmlns:a16="http://schemas.microsoft.com/office/drawing/2014/main" id="{5BF9B374-0DDF-4FBC-BE78-7A4A303C11BC}"/>
              </a:ext>
            </a:extLst>
          </p:cNvPr>
          <p:cNvSpPr>
            <a:spLocks noGrp="1" noChangeArrowheads="1"/>
          </p:cNvSpPr>
          <p:nvPr>
            <p:ph type="title"/>
          </p:nvPr>
        </p:nvSpPr>
        <p:spPr bwMode="auto">
          <a:xfrm>
            <a:off x="1587500" y="6450013"/>
            <a:ext cx="6554788" cy="434975"/>
          </a:xfrm>
        </p:spPr>
        <p:txBody>
          <a:bodyPr wrap="square" numCol="1" anchorCtr="0" compatLnSpc="1">
            <a:prstTxWarp prst="textNoShape">
              <a:avLst/>
            </a:prstTxWarp>
          </a:bodyPr>
          <a:lstStyle/>
          <a:p>
            <a:pPr algn="ctr"/>
            <a:r>
              <a:rPr lang="fr-FR" altLang="fr-FR" sz="1400" cap="none">
                <a:ln>
                  <a:noFill/>
                </a:ln>
                <a:latin typeface="Times New Roman" panose="02020603050405020304" pitchFamily="18" charset="0"/>
                <a:cs typeface="Times New Roman" panose="02020603050405020304" pitchFamily="18" charset="0"/>
              </a:rPr>
              <a:t>Abraham : croire, obéir et espérer</a:t>
            </a:r>
          </a:p>
        </p:txBody>
      </p:sp>
      <p:sp>
        <p:nvSpPr>
          <p:cNvPr id="30723" name="Espace réservé du numéro de diapositive 4">
            <a:extLst>
              <a:ext uri="{FF2B5EF4-FFF2-40B4-BE49-F238E27FC236}">
                <a16:creationId xmlns:a16="http://schemas.microsoft.com/office/drawing/2014/main" id="{1C686E76-8AA7-4B72-9D77-746A7B429DDB}"/>
              </a:ext>
            </a:extLst>
          </p:cNvPr>
          <p:cNvSpPr>
            <a:spLocks noGrp="1" noChangeArrowheads="1"/>
          </p:cNvSpPr>
          <p:nvPr>
            <p:ph type="sldNum" sz="quarter" idx="10"/>
          </p:nvPr>
        </p:nvSpPr>
        <p:spPr bwMode="auto">
          <a:xfrm>
            <a:off x="8142288" y="6069013"/>
            <a:ext cx="857250" cy="669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fld id="{209F0F4F-CC8C-4191-A347-66E6D4FB89D5}" type="slidenum">
              <a:rPr lang="fr-FR" altLang="fr-FR" smtClean="0">
                <a:latin typeface="Times New Roman" panose="02020603050405020304" pitchFamily="18" charset="0"/>
              </a:rPr>
              <a:pPr/>
              <a:t>11</a:t>
            </a:fld>
            <a:endParaRPr lang="fr-FR" altLang="fr-FR">
              <a:latin typeface="Times New Roman" panose="02020603050405020304" pitchFamily="18" charset="0"/>
            </a:endParaRPr>
          </a:p>
        </p:txBody>
      </p:sp>
      <p:sp>
        <p:nvSpPr>
          <p:cNvPr id="8" name="Espace réservé du contenu 2">
            <a:extLst>
              <a:ext uri="{FF2B5EF4-FFF2-40B4-BE49-F238E27FC236}">
                <a16:creationId xmlns:a16="http://schemas.microsoft.com/office/drawing/2014/main" id="{FCAD335F-079D-4E59-9ED1-908267B76CD4}"/>
              </a:ext>
            </a:extLst>
          </p:cNvPr>
          <p:cNvSpPr txBox="1">
            <a:spLocks/>
          </p:cNvSpPr>
          <p:nvPr/>
        </p:nvSpPr>
        <p:spPr bwMode="auto">
          <a:xfrm>
            <a:off x="468313" y="80963"/>
            <a:ext cx="8207375" cy="804862"/>
          </a:xfrm>
          <a:prstGeom prst="rect">
            <a:avLst/>
          </a:prstGeom>
          <a:noFill/>
          <a:ln>
            <a:noFill/>
          </a:ln>
        </p:spPr>
        <p:txBody>
          <a:bodyPr anchor="ctr"/>
          <a:lstStyle>
            <a:lvl1pPr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lgn="ctr">
              <a:buFont typeface="Wingdings 3" panose="05040102010807070707" pitchFamily="18" charset="2"/>
              <a:buNone/>
              <a:defRPr/>
            </a:pPr>
            <a:r>
              <a:rPr lang="fr-FR" altLang="fr-FR" sz="3200" dirty="0">
                <a:solidFill>
                  <a:schemeClr val="bg1"/>
                </a:solidFill>
                <a:latin typeface="Times New Roman" panose="02020603050405020304" pitchFamily="18" charset="0"/>
                <a:cs typeface="Times New Roman" panose="02020603050405020304" pitchFamily="18" charset="0"/>
              </a:rPr>
              <a:t>(2) Abraham séjourne dans le pays promis,</a:t>
            </a:r>
            <a:br>
              <a:rPr lang="fr-FR" altLang="fr-FR" sz="3200" dirty="0">
                <a:solidFill>
                  <a:schemeClr val="bg1"/>
                </a:solidFill>
                <a:latin typeface="Times New Roman" panose="02020603050405020304" pitchFamily="18" charset="0"/>
                <a:cs typeface="Times New Roman" panose="02020603050405020304" pitchFamily="18" charset="0"/>
              </a:rPr>
            </a:br>
            <a:r>
              <a:rPr lang="fr-FR" altLang="fr-FR" sz="3200" dirty="0">
                <a:solidFill>
                  <a:schemeClr val="bg1"/>
                </a:solidFill>
                <a:latin typeface="Times New Roman" panose="02020603050405020304" pitchFamily="18" charset="0"/>
                <a:cs typeface="Times New Roman" panose="02020603050405020304" pitchFamily="18" charset="0"/>
              </a:rPr>
              <a:t>mais en tant que nomade</a:t>
            </a:r>
            <a:endParaRPr lang="fr-FR" altLang="fr-FR" sz="3200" cap="all" dirty="0">
              <a:solidFill>
                <a:schemeClr val="bg1"/>
              </a:solidFill>
              <a:latin typeface="Times New Roman" panose="02020603050405020304" pitchFamily="18" charset="0"/>
              <a:cs typeface="Times New Roman" panose="02020603050405020304" pitchFamily="18" charset="0"/>
            </a:endParaRPr>
          </a:p>
        </p:txBody>
      </p:sp>
      <p:sp>
        <p:nvSpPr>
          <p:cNvPr id="10" name="Espace réservé du contenu 2">
            <a:extLst>
              <a:ext uri="{FF2B5EF4-FFF2-40B4-BE49-F238E27FC236}">
                <a16:creationId xmlns:a16="http://schemas.microsoft.com/office/drawing/2014/main" id="{9833EC7B-ECA9-44F9-8BEE-2311BE5DE9EB}"/>
              </a:ext>
            </a:extLst>
          </p:cNvPr>
          <p:cNvSpPr txBox="1">
            <a:spLocks/>
          </p:cNvSpPr>
          <p:nvPr/>
        </p:nvSpPr>
        <p:spPr bwMode="auto">
          <a:xfrm>
            <a:off x="854075" y="3392488"/>
            <a:ext cx="8316913" cy="992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Il intercède (18.20-33),</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ce qui va avoir un résultat</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plus tard</a:t>
            </a:r>
          </a:p>
        </p:txBody>
      </p:sp>
      <p:sp>
        <p:nvSpPr>
          <p:cNvPr id="7" name="Espace réservé du contenu 2">
            <a:extLst>
              <a:ext uri="{FF2B5EF4-FFF2-40B4-BE49-F238E27FC236}">
                <a16:creationId xmlns:a16="http://schemas.microsoft.com/office/drawing/2014/main" id="{DEB000F6-614A-43FB-8E7E-756216E96DF6}"/>
              </a:ext>
            </a:extLst>
          </p:cNvPr>
          <p:cNvSpPr txBox="1">
            <a:spLocks/>
          </p:cNvSpPr>
          <p:nvPr/>
        </p:nvSpPr>
        <p:spPr bwMode="auto">
          <a:xfrm>
            <a:off x="854075" y="2043113"/>
            <a:ext cx="7926388"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Il bâtit des autels (Genèse 12.8,</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13.4, 13.18)</a:t>
            </a:r>
          </a:p>
        </p:txBody>
      </p:sp>
      <p:sp>
        <p:nvSpPr>
          <p:cNvPr id="11" name="Espace réservé du contenu 2">
            <a:extLst>
              <a:ext uri="{FF2B5EF4-FFF2-40B4-BE49-F238E27FC236}">
                <a16:creationId xmlns:a16="http://schemas.microsoft.com/office/drawing/2014/main" id="{A14608CA-8098-4EFC-B3EB-8CD87593950E}"/>
              </a:ext>
            </a:extLst>
          </p:cNvPr>
          <p:cNvSpPr txBox="1">
            <a:spLocks/>
          </p:cNvSpPr>
          <p:nvPr/>
        </p:nvSpPr>
        <p:spPr bwMode="auto">
          <a:xfrm>
            <a:off x="363538" y="885825"/>
            <a:ext cx="8416925" cy="8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Son séjour est marqué par sa vie spirituelle :</a:t>
            </a:r>
          </a:p>
        </p:txBody>
      </p:sp>
      <p:pic>
        <p:nvPicPr>
          <p:cNvPr id="30728" name="Image 2">
            <a:extLst>
              <a:ext uri="{FF2B5EF4-FFF2-40B4-BE49-F238E27FC236}">
                <a16:creationId xmlns:a16="http://schemas.microsoft.com/office/drawing/2014/main" id="{5F5FC073-4481-4C50-823A-03EECAAE62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7088" y="2433638"/>
            <a:ext cx="2992437"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9" name="ZoneTexte 15">
            <a:extLst>
              <a:ext uri="{FF2B5EF4-FFF2-40B4-BE49-F238E27FC236}">
                <a16:creationId xmlns:a16="http://schemas.microsoft.com/office/drawing/2014/main" id="{4B77D1E8-6BAB-4099-A11F-DEB0107937D6}"/>
              </a:ext>
            </a:extLst>
          </p:cNvPr>
          <p:cNvSpPr txBox="1">
            <a:spLocks noChangeArrowheads="1"/>
          </p:cNvSpPr>
          <p:nvPr/>
        </p:nvSpPr>
        <p:spPr bwMode="auto">
          <a:xfrm>
            <a:off x="4038600" y="5129213"/>
            <a:ext cx="1868488"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fr-FR" altLang="fr-FR" sz="1600">
                <a:latin typeface="Times New Roman" panose="02020603050405020304" pitchFamily="18" charset="0"/>
                <a:cs typeface="Times New Roman" panose="02020603050405020304" pitchFamily="18" charset="0"/>
              </a:rPr>
              <a:t>Abraham recevant la visite de l’Éternel par </a:t>
            </a:r>
            <a:r>
              <a:rPr lang="fr-FR" altLang="fr-FR" sz="1600">
                <a:latin typeface="Times New Roman" panose="02020603050405020304" pitchFamily="18" charset="0"/>
                <a:cs typeface="Times New Roman" panose="02020603050405020304" pitchFamily="18" charset="0"/>
                <a:hlinkClick r:id="rId3" tooltip="Gustave Doré">
                  <a:extLst>
                    <a:ext uri="{A12FA001-AC4F-418D-AE19-62706E023703}">
                      <ahyp:hlinkClr xmlns:ahyp="http://schemas.microsoft.com/office/drawing/2018/hyperlinkcolor" val="tx"/>
                    </a:ext>
                  </a:extLst>
                </a:hlinkClick>
              </a:rPr>
              <a:t>Gustave Doré</a:t>
            </a:r>
            <a:r>
              <a:rPr lang="fr-FR" altLang="fr-FR" sz="1600">
                <a:latin typeface="Times New Roman" panose="02020603050405020304" pitchFamily="18" charset="0"/>
                <a:cs typeface="Times New Roman" panose="02020603050405020304" pitchFamily="18" charset="0"/>
              </a:rPr>
              <a:t>, source Wikipedia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7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1" grpId="0"/>
      <p:bldP spid="3072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re 1">
            <a:extLst>
              <a:ext uri="{FF2B5EF4-FFF2-40B4-BE49-F238E27FC236}">
                <a16:creationId xmlns:a16="http://schemas.microsoft.com/office/drawing/2014/main" id="{CE2F7452-40B3-4B90-9841-1A4E7979F309}"/>
              </a:ext>
            </a:extLst>
          </p:cNvPr>
          <p:cNvSpPr>
            <a:spLocks noGrp="1" noChangeArrowheads="1"/>
          </p:cNvSpPr>
          <p:nvPr>
            <p:ph type="title"/>
          </p:nvPr>
        </p:nvSpPr>
        <p:spPr bwMode="auto">
          <a:xfrm>
            <a:off x="1587500" y="6450013"/>
            <a:ext cx="6554788" cy="434975"/>
          </a:xfrm>
        </p:spPr>
        <p:txBody>
          <a:bodyPr wrap="square" numCol="1" anchorCtr="0" compatLnSpc="1">
            <a:prstTxWarp prst="textNoShape">
              <a:avLst/>
            </a:prstTxWarp>
          </a:bodyPr>
          <a:lstStyle/>
          <a:p>
            <a:pPr algn="ctr"/>
            <a:r>
              <a:rPr lang="fr-FR" altLang="fr-FR" sz="1400" cap="none">
                <a:ln>
                  <a:noFill/>
                </a:ln>
                <a:latin typeface="Times New Roman" panose="02020603050405020304" pitchFamily="18" charset="0"/>
                <a:cs typeface="Times New Roman" panose="02020603050405020304" pitchFamily="18" charset="0"/>
              </a:rPr>
              <a:t>Abraham : croire, obéir et espérer</a:t>
            </a:r>
          </a:p>
        </p:txBody>
      </p:sp>
      <p:sp>
        <p:nvSpPr>
          <p:cNvPr id="31747" name="Espace réservé du numéro de diapositive 4">
            <a:extLst>
              <a:ext uri="{FF2B5EF4-FFF2-40B4-BE49-F238E27FC236}">
                <a16:creationId xmlns:a16="http://schemas.microsoft.com/office/drawing/2014/main" id="{2C45505A-CFDD-4FD4-A886-DD20F89581BF}"/>
              </a:ext>
            </a:extLst>
          </p:cNvPr>
          <p:cNvSpPr>
            <a:spLocks noGrp="1" noChangeArrowheads="1"/>
          </p:cNvSpPr>
          <p:nvPr>
            <p:ph type="sldNum" sz="quarter" idx="10"/>
          </p:nvPr>
        </p:nvSpPr>
        <p:spPr bwMode="auto">
          <a:xfrm>
            <a:off x="8142288" y="6069013"/>
            <a:ext cx="857250" cy="669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fld id="{3BF46C33-F183-4DA7-B383-8EEBC5539C87}" type="slidenum">
              <a:rPr lang="fr-FR" altLang="fr-FR" smtClean="0">
                <a:latin typeface="Times New Roman" panose="02020603050405020304" pitchFamily="18" charset="0"/>
              </a:rPr>
              <a:pPr/>
              <a:t>12</a:t>
            </a:fld>
            <a:endParaRPr lang="fr-FR" altLang="fr-FR">
              <a:latin typeface="Times New Roman" panose="02020603050405020304" pitchFamily="18" charset="0"/>
            </a:endParaRPr>
          </a:p>
        </p:txBody>
      </p:sp>
      <p:sp>
        <p:nvSpPr>
          <p:cNvPr id="8" name="Espace réservé du contenu 2">
            <a:extLst>
              <a:ext uri="{FF2B5EF4-FFF2-40B4-BE49-F238E27FC236}">
                <a16:creationId xmlns:a16="http://schemas.microsoft.com/office/drawing/2014/main" id="{2089101B-A4D4-4409-B88F-2B444FEB2816}"/>
              </a:ext>
            </a:extLst>
          </p:cNvPr>
          <p:cNvSpPr txBox="1">
            <a:spLocks/>
          </p:cNvSpPr>
          <p:nvPr/>
        </p:nvSpPr>
        <p:spPr bwMode="auto">
          <a:xfrm>
            <a:off x="468313" y="80963"/>
            <a:ext cx="8207375" cy="804862"/>
          </a:xfrm>
          <a:prstGeom prst="rect">
            <a:avLst/>
          </a:prstGeom>
          <a:noFill/>
          <a:ln>
            <a:noFill/>
          </a:ln>
        </p:spPr>
        <p:txBody>
          <a:bodyPr anchor="ctr"/>
          <a:lstStyle>
            <a:lvl1pPr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lgn="ctr">
              <a:buFont typeface="Wingdings 3" panose="05040102010807070707" pitchFamily="18" charset="2"/>
              <a:buNone/>
              <a:defRPr/>
            </a:pPr>
            <a:r>
              <a:rPr lang="fr-FR" altLang="fr-FR" sz="3200" dirty="0">
                <a:solidFill>
                  <a:schemeClr val="bg1"/>
                </a:solidFill>
                <a:latin typeface="Times New Roman" panose="02020603050405020304" pitchFamily="18" charset="0"/>
                <a:cs typeface="Times New Roman" panose="02020603050405020304" pitchFamily="18" charset="0"/>
              </a:rPr>
              <a:t>(2) Abraham séjourne dans le pays promis,</a:t>
            </a:r>
            <a:br>
              <a:rPr lang="fr-FR" altLang="fr-FR" sz="3200" dirty="0">
                <a:solidFill>
                  <a:schemeClr val="bg1"/>
                </a:solidFill>
                <a:latin typeface="Times New Roman" panose="02020603050405020304" pitchFamily="18" charset="0"/>
                <a:cs typeface="Times New Roman" panose="02020603050405020304" pitchFamily="18" charset="0"/>
              </a:rPr>
            </a:br>
            <a:r>
              <a:rPr lang="fr-FR" altLang="fr-FR" sz="3200" dirty="0">
                <a:solidFill>
                  <a:schemeClr val="bg1"/>
                </a:solidFill>
                <a:latin typeface="Times New Roman" panose="02020603050405020304" pitchFamily="18" charset="0"/>
                <a:cs typeface="Times New Roman" panose="02020603050405020304" pitchFamily="18" charset="0"/>
              </a:rPr>
              <a:t>mais en tant que nomade</a:t>
            </a:r>
            <a:endParaRPr lang="fr-FR" altLang="fr-FR" sz="3200" cap="all" dirty="0">
              <a:solidFill>
                <a:schemeClr val="bg1"/>
              </a:solidFill>
              <a:latin typeface="Times New Roman" panose="02020603050405020304" pitchFamily="18" charset="0"/>
              <a:cs typeface="Times New Roman" panose="02020603050405020304" pitchFamily="18" charset="0"/>
            </a:endParaRPr>
          </a:p>
        </p:txBody>
      </p:sp>
      <p:sp>
        <p:nvSpPr>
          <p:cNvPr id="12" name="Espace réservé du contenu 2">
            <a:extLst>
              <a:ext uri="{FF2B5EF4-FFF2-40B4-BE49-F238E27FC236}">
                <a16:creationId xmlns:a16="http://schemas.microsoft.com/office/drawing/2014/main" id="{2E1C825B-E388-43BA-BEFE-53978D3FB058}"/>
              </a:ext>
            </a:extLst>
          </p:cNvPr>
          <p:cNvSpPr txBox="1">
            <a:spLocks/>
          </p:cNvSpPr>
          <p:nvPr/>
        </p:nvSpPr>
        <p:spPr bwMode="auto">
          <a:xfrm>
            <a:off x="363538" y="1181100"/>
            <a:ext cx="84169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Abraham est désintéressé ; il ne s’attache pas aux lieux, ni aux biens matériels :</a:t>
            </a:r>
          </a:p>
        </p:txBody>
      </p:sp>
      <p:sp>
        <p:nvSpPr>
          <p:cNvPr id="13" name="Espace réservé du contenu 2">
            <a:extLst>
              <a:ext uri="{FF2B5EF4-FFF2-40B4-BE49-F238E27FC236}">
                <a16:creationId xmlns:a16="http://schemas.microsoft.com/office/drawing/2014/main" id="{AD873D0B-BE3E-4D4F-B50B-64E89091C763}"/>
              </a:ext>
            </a:extLst>
          </p:cNvPr>
          <p:cNvSpPr txBox="1">
            <a:spLocks/>
          </p:cNvSpPr>
          <p:nvPr/>
        </p:nvSpPr>
        <p:spPr bwMode="auto">
          <a:xfrm>
            <a:off x="958850" y="1951038"/>
            <a:ext cx="782161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Il donne la dîme (Genèse 14.20)</a:t>
            </a:r>
          </a:p>
        </p:txBody>
      </p:sp>
      <p:sp>
        <p:nvSpPr>
          <p:cNvPr id="14" name="Espace réservé du contenu 2">
            <a:extLst>
              <a:ext uri="{FF2B5EF4-FFF2-40B4-BE49-F238E27FC236}">
                <a16:creationId xmlns:a16="http://schemas.microsoft.com/office/drawing/2014/main" id="{B45EDC99-0B7A-4D68-B750-D23E03C63041}"/>
              </a:ext>
            </a:extLst>
          </p:cNvPr>
          <p:cNvSpPr txBox="1">
            <a:spLocks/>
          </p:cNvSpPr>
          <p:nvPr/>
        </p:nvSpPr>
        <p:spPr bwMode="auto">
          <a:xfrm>
            <a:off x="958850" y="2570163"/>
            <a:ext cx="782161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Il laisse sa propre part… au roi de Sodome (Genèse 14.23)</a:t>
            </a:r>
          </a:p>
        </p:txBody>
      </p:sp>
      <p:sp>
        <p:nvSpPr>
          <p:cNvPr id="15" name="Espace réservé du contenu 2">
            <a:extLst>
              <a:ext uri="{FF2B5EF4-FFF2-40B4-BE49-F238E27FC236}">
                <a16:creationId xmlns:a16="http://schemas.microsoft.com/office/drawing/2014/main" id="{4FD9F50B-E31E-44B8-B348-B989692E3CE3}"/>
              </a:ext>
            </a:extLst>
          </p:cNvPr>
          <p:cNvSpPr txBox="1">
            <a:spLocks/>
          </p:cNvSpPr>
          <p:nvPr/>
        </p:nvSpPr>
        <p:spPr bwMode="auto">
          <a:xfrm>
            <a:off x="958850" y="3340100"/>
            <a:ext cx="3155950" cy="172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Il insiste pour payer un champ qu’on lui offre (Genèse 23.16)</a:t>
            </a:r>
          </a:p>
        </p:txBody>
      </p:sp>
      <p:pic>
        <p:nvPicPr>
          <p:cNvPr id="31753" name="Image 2">
            <a:extLst>
              <a:ext uri="{FF2B5EF4-FFF2-40B4-BE49-F238E27FC236}">
                <a16:creationId xmlns:a16="http://schemas.microsoft.com/office/drawing/2014/main" id="{146D121B-A02E-41E4-992C-4F0F0C397E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3302000"/>
            <a:ext cx="3919538" cy="308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4" name="ZoneTexte 15">
            <a:extLst>
              <a:ext uri="{FF2B5EF4-FFF2-40B4-BE49-F238E27FC236}">
                <a16:creationId xmlns:a16="http://schemas.microsoft.com/office/drawing/2014/main" id="{9A3B1483-5EB4-4995-B2F2-8E70F187443F}"/>
              </a:ext>
            </a:extLst>
          </p:cNvPr>
          <p:cNvSpPr txBox="1">
            <a:spLocks noChangeArrowheads="1"/>
          </p:cNvSpPr>
          <p:nvPr/>
        </p:nvSpPr>
        <p:spPr bwMode="auto">
          <a:xfrm>
            <a:off x="1825625" y="5543550"/>
            <a:ext cx="30400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fr-FR" altLang="fr-FR" sz="1600" i="1">
                <a:latin typeface="Times New Roman" panose="02020603050405020304" pitchFamily="18" charset="0"/>
                <a:cs typeface="Times New Roman" panose="02020603050405020304" pitchFamily="18" charset="0"/>
              </a:rPr>
              <a:t>La Rencontre d’Abraham et Melchisédech</a:t>
            </a:r>
            <a:r>
              <a:rPr lang="fr-FR" altLang="fr-FR" sz="1600">
                <a:latin typeface="Times New Roman" panose="02020603050405020304" pitchFamily="18" charset="0"/>
                <a:cs typeface="Times New Roman" panose="02020603050405020304" pitchFamily="18" charset="0"/>
              </a:rPr>
              <a:t>, tableau de </a:t>
            </a:r>
            <a:r>
              <a:rPr lang="fr-FR" altLang="fr-FR" sz="1600">
                <a:latin typeface="Times New Roman" panose="02020603050405020304" pitchFamily="18" charset="0"/>
                <a:cs typeface="Times New Roman" panose="02020603050405020304" pitchFamily="18" charset="0"/>
                <a:hlinkClick r:id="rId3" tooltip="Pierre Paul Rubens">
                  <a:extLst>
                    <a:ext uri="{A12FA001-AC4F-418D-AE19-62706E023703}">
                      <ahyp:hlinkClr xmlns:ahyp="http://schemas.microsoft.com/office/drawing/2018/hyperlinkcolor" val="tx"/>
                    </a:ext>
                  </a:extLst>
                </a:hlinkClick>
              </a:rPr>
              <a:t>Rubens</a:t>
            </a:r>
            <a:r>
              <a:rPr lang="fr-FR" altLang="fr-FR" sz="1600">
                <a:latin typeface="Times New Roman" panose="02020603050405020304" pitchFamily="18" charset="0"/>
                <a:cs typeface="Times New Roman" panose="02020603050405020304" pitchFamily="18" charset="0"/>
              </a:rPr>
              <a:t>, vers 1625, source Wikipedia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175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75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3175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re 1">
            <a:extLst>
              <a:ext uri="{FF2B5EF4-FFF2-40B4-BE49-F238E27FC236}">
                <a16:creationId xmlns:a16="http://schemas.microsoft.com/office/drawing/2014/main" id="{F89B6DE0-9009-49CD-A6D4-037BABFA621B}"/>
              </a:ext>
            </a:extLst>
          </p:cNvPr>
          <p:cNvSpPr>
            <a:spLocks noGrp="1" noChangeArrowheads="1"/>
          </p:cNvSpPr>
          <p:nvPr>
            <p:ph type="title"/>
          </p:nvPr>
        </p:nvSpPr>
        <p:spPr bwMode="auto">
          <a:xfrm>
            <a:off x="1587500" y="6450013"/>
            <a:ext cx="6554788" cy="434975"/>
          </a:xfrm>
        </p:spPr>
        <p:txBody>
          <a:bodyPr wrap="square" numCol="1" anchorCtr="0" compatLnSpc="1">
            <a:prstTxWarp prst="textNoShape">
              <a:avLst/>
            </a:prstTxWarp>
          </a:bodyPr>
          <a:lstStyle/>
          <a:p>
            <a:pPr algn="ctr"/>
            <a:r>
              <a:rPr lang="fr-FR" altLang="fr-FR" sz="1400" cap="none">
                <a:ln>
                  <a:noFill/>
                </a:ln>
                <a:latin typeface="Times New Roman" panose="02020603050405020304" pitchFamily="18" charset="0"/>
                <a:cs typeface="Times New Roman" panose="02020603050405020304" pitchFamily="18" charset="0"/>
              </a:rPr>
              <a:t>Abraham : croire, obéir et espérer</a:t>
            </a:r>
          </a:p>
        </p:txBody>
      </p:sp>
      <p:sp>
        <p:nvSpPr>
          <p:cNvPr id="32771" name="Espace réservé du numéro de diapositive 4">
            <a:extLst>
              <a:ext uri="{FF2B5EF4-FFF2-40B4-BE49-F238E27FC236}">
                <a16:creationId xmlns:a16="http://schemas.microsoft.com/office/drawing/2014/main" id="{F9A061AA-9FC0-4249-956D-60BDF9226610}"/>
              </a:ext>
            </a:extLst>
          </p:cNvPr>
          <p:cNvSpPr>
            <a:spLocks noGrp="1" noChangeArrowheads="1"/>
          </p:cNvSpPr>
          <p:nvPr>
            <p:ph type="sldNum" sz="quarter" idx="10"/>
          </p:nvPr>
        </p:nvSpPr>
        <p:spPr bwMode="auto">
          <a:xfrm>
            <a:off x="8142288" y="6069013"/>
            <a:ext cx="857250" cy="669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fld id="{C872769B-40EB-4E6A-9682-B877E13C403C}" type="slidenum">
              <a:rPr lang="fr-FR" altLang="fr-FR" smtClean="0">
                <a:latin typeface="Times New Roman" panose="02020603050405020304" pitchFamily="18" charset="0"/>
              </a:rPr>
              <a:pPr/>
              <a:t>13</a:t>
            </a:fld>
            <a:endParaRPr lang="fr-FR" altLang="fr-FR">
              <a:latin typeface="Times New Roman" panose="02020603050405020304" pitchFamily="18" charset="0"/>
            </a:endParaRPr>
          </a:p>
        </p:txBody>
      </p:sp>
      <p:sp>
        <p:nvSpPr>
          <p:cNvPr id="8" name="Espace réservé du contenu 2">
            <a:extLst>
              <a:ext uri="{FF2B5EF4-FFF2-40B4-BE49-F238E27FC236}">
                <a16:creationId xmlns:a16="http://schemas.microsoft.com/office/drawing/2014/main" id="{959728C3-D9A1-42B9-B7A4-BF5766F72DFD}"/>
              </a:ext>
            </a:extLst>
          </p:cNvPr>
          <p:cNvSpPr txBox="1">
            <a:spLocks/>
          </p:cNvSpPr>
          <p:nvPr/>
        </p:nvSpPr>
        <p:spPr bwMode="auto">
          <a:xfrm>
            <a:off x="468313" y="80963"/>
            <a:ext cx="8207375" cy="804862"/>
          </a:xfrm>
          <a:prstGeom prst="rect">
            <a:avLst/>
          </a:prstGeom>
          <a:noFill/>
          <a:ln>
            <a:noFill/>
          </a:ln>
        </p:spPr>
        <p:txBody>
          <a:bodyPr anchor="ctr"/>
          <a:lstStyle>
            <a:lvl1pPr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lgn="ctr">
              <a:buFont typeface="Wingdings 3" panose="05040102010807070707" pitchFamily="18" charset="2"/>
              <a:buNone/>
              <a:defRPr/>
            </a:pPr>
            <a:r>
              <a:rPr lang="fr-FR" altLang="fr-FR" sz="3200" dirty="0">
                <a:solidFill>
                  <a:schemeClr val="bg1"/>
                </a:solidFill>
                <a:latin typeface="Times New Roman" panose="02020603050405020304" pitchFamily="18" charset="0"/>
                <a:cs typeface="Times New Roman" panose="02020603050405020304" pitchFamily="18" charset="0"/>
              </a:rPr>
              <a:t>(2) Abraham séjourne dans le pays promis,</a:t>
            </a:r>
            <a:br>
              <a:rPr lang="fr-FR" altLang="fr-FR" sz="3200" dirty="0">
                <a:solidFill>
                  <a:schemeClr val="bg1"/>
                </a:solidFill>
                <a:latin typeface="Times New Roman" panose="02020603050405020304" pitchFamily="18" charset="0"/>
                <a:cs typeface="Times New Roman" panose="02020603050405020304" pitchFamily="18" charset="0"/>
              </a:rPr>
            </a:br>
            <a:r>
              <a:rPr lang="fr-FR" altLang="fr-FR" sz="3200" dirty="0">
                <a:solidFill>
                  <a:schemeClr val="bg1"/>
                </a:solidFill>
                <a:latin typeface="Times New Roman" panose="02020603050405020304" pitchFamily="18" charset="0"/>
                <a:cs typeface="Times New Roman" panose="02020603050405020304" pitchFamily="18" charset="0"/>
              </a:rPr>
              <a:t>mais en tant que nomade</a:t>
            </a:r>
            <a:endParaRPr lang="fr-FR" altLang="fr-FR" sz="3200" cap="all" dirty="0">
              <a:solidFill>
                <a:schemeClr val="bg1"/>
              </a:solidFill>
              <a:latin typeface="Times New Roman" panose="02020603050405020304" pitchFamily="18" charset="0"/>
              <a:cs typeface="Times New Roman" panose="02020603050405020304" pitchFamily="18" charset="0"/>
            </a:endParaRPr>
          </a:p>
        </p:txBody>
      </p:sp>
      <p:sp>
        <p:nvSpPr>
          <p:cNvPr id="13" name="Espace réservé du contenu 2">
            <a:extLst>
              <a:ext uri="{FF2B5EF4-FFF2-40B4-BE49-F238E27FC236}">
                <a16:creationId xmlns:a16="http://schemas.microsoft.com/office/drawing/2014/main" id="{20AC54C2-AB40-443D-A732-00BA74A15571}"/>
              </a:ext>
            </a:extLst>
          </p:cNvPr>
          <p:cNvSpPr txBox="1">
            <a:spLocks/>
          </p:cNvSpPr>
          <p:nvPr/>
        </p:nvSpPr>
        <p:spPr bwMode="auto">
          <a:xfrm>
            <a:off x="379413" y="1169988"/>
            <a:ext cx="782161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Il reste malgré tout faillible :</a:t>
            </a:r>
          </a:p>
        </p:txBody>
      </p:sp>
      <p:sp>
        <p:nvSpPr>
          <p:cNvPr id="14" name="Espace réservé du contenu 2">
            <a:extLst>
              <a:ext uri="{FF2B5EF4-FFF2-40B4-BE49-F238E27FC236}">
                <a16:creationId xmlns:a16="http://schemas.microsoft.com/office/drawing/2014/main" id="{4A27ED75-A34B-4021-A1F8-B4F824C874B5}"/>
              </a:ext>
            </a:extLst>
          </p:cNvPr>
          <p:cNvSpPr txBox="1">
            <a:spLocks/>
          </p:cNvSpPr>
          <p:nvPr/>
        </p:nvSpPr>
        <p:spPr bwMode="auto">
          <a:xfrm>
            <a:off x="854075" y="2112963"/>
            <a:ext cx="782161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Crainte devant Pharaon</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(Genèse 12.10)</a:t>
            </a:r>
          </a:p>
        </p:txBody>
      </p:sp>
      <p:sp>
        <p:nvSpPr>
          <p:cNvPr id="15" name="Espace réservé du contenu 2">
            <a:extLst>
              <a:ext uri="{FF2B5EF4-FFF2-40B4-BE49-F238E27FC236}">
                <a16:creationId xmlns:a16="http://schemas.microsoft.com/office/drawing/2014/main" id="{A9AAEADA-53A9-4E5E-A3D2-636917FDD945}"/>
              </a:ext>
            </a:extLst>
          </p:cNvPr>
          <p:cNvSpPr txBox="1">
            <a:spLocks/>
          </p:cNvSpPr>
          <p:nvPr/>
        </p:nvSpPr>
        <p:spPr bwMode="auto">
          <a:xfrm>
            <a:off x="854075" y="3122613"/>
            <a:ext cx="782161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Crainte devant Abimélec</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à Guérar (Genèse 20.1-18)</a:t>
            </a:r>
          </a:p>
        </p:txBody>
      </p:sp>
      <p:sp>
        <p:nvSpPr>
          <p:cNvPr id="16" name="Espace réservé du contenu 2">
            <a:extLst>
              <a:ext uri="{FF2B5EF4-FFF2-40B4-BE49-F238E27FC236}">
                <a16:creationId xmlns:a16="http://schemas.microsoft.com/office/drawing/2014/main" id="{D143167F-DDA7-4ECD-813C-31C56AFF73C9}"/>
              </a:ext>
            </a:extLst>
          </p:cNvPr>
          <p:cNvSpPr txBox="1">
            <a:spLocks/>
          </p:cNvSpPr>
          <p:nvPr/>
        </p:nvSpPr>
        <p:spPr bwMode="auto">
          <a:xfrm>
            <a:off x="854075" y="4210050"/>
            <a:ext cx="5100638"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Mauvais exemple donné à</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son fils Isaac, qui fera de</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même, devant Abimélec</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à Guérar (Genèse 26.7-11)</a:t>
            </a:r>
          </a:p>
        </p:txBody>
      </p:sp>
      <p:pic>
        <p:nvPicPr>
          <p:cNvPr id="32777" name="Image 2">
            <a:extLst>
              <a:ext uri="{FF2B5EF4-FFF2-40B4-BE49-F238E27FC236}">
                <a16:creationId xmlns:a16="http://schemas.microsoft.com/office/drawing/2014/main" id="{07A0CA40-8EFD-4737-8D65-F629E8B947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2550" y="1495425"/>
            <a:ext cx="3749675" cy="419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8" name="ZoneTexte 11">
            <a:extLst>
              <a:ext uri="{FF2B5EF4-FFF2-40B4-BE49-F238E27FC236}">
                <a16:creationId xmlns:a16="http://schemas.microsoft.com/office/drawing/2014/main" id="{A3DDA8DE-FC4A-4EBA-85BD-EB4525DBED6D}"/>
              </a:ext>
            </a:extLst>
          </p:cNvPr>
          <p:cNvSpPr txBox="1">
            <a:spLocks noChangeArrowheads="1"/>
          </p:cNvSpPr>
          <p:nvPr/>
        </p:nvSpPr>
        <p:spPr bwMode="auto">
          <a:xfrm>
            <a:off x="5954713" y="5653088"/>
            <a:ext cx="24447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fr-FR" altLang="fr-FR" sz="1600">
                <a:latin typeface="Times New Roman" panose="02020603050405020304" pitchFamily="18" charset="0"/>
                <a:cs typeface="Times New Roman" panose="02020603050405020304" pitchFamily="18" charset="0"/>
              </a:rPr>
              <a:t>Source : bibleblender.com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277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77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3277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re 1">
            <a:extLst>
              <a:ext uri="{FF2B5EF4-FFF2-40B4-BE49-F238E27FC236}">
                <a16:creationId xmlns:a16="http://schemas.microsoft.com/office/drawing/2014/main" id="{583451B8-8CC8-4240-BF37-FCF05CA82AC5}"/>
              </a:ext>
            </a:extLst>
          </p:cNvPr>
          <p:cNvSpPr>
            <a:spLocks noGrp="1" noChangeArrowheads="1"/>
          </p:cNvSpPr>
          <p:nvPr>
            <p:ph type="title"/>
          </p:nvPr>
        </p:nvSpPr>
        <p:spPr bwMode="auto">
          <a:xfrm>
            <a:off x="1587500" y="6450013"/>
            <a:ext cx="6554788" cy="434975"/>
          </a:xfrm>
        </p:spPr>
        <p:txBody>
          <a:bodyPr wrap="square" numCol="1" anchorCtr="0" compatLnSpc="1">
            <a:prstTxWarp prst="textNoShape">
              <a:avLst/>
            </a:prstTxWarp>
          </a:bodyPr>
          <a:lstStyle/>
          <a:p>
            <a:pPr algn="ctr"/>
            <a:r>
              <a:rPr lang="fr-FR" altLang="fr-FR" sz="1400" cap="none">
                <a:ln>
                  <a:noFill/>
                </a:ln>
                <a:latin typeface="Times New Roman" panose="02020603050405020304" pitchFamily="18" charset="0"/>
                <a:cs typeface="Times New Roman" panose="02020603050405020304" pitchFamily="18" charset="0"/>
              </a:rPr>
              <a:t>Abraham : croire, obéir et espérer</a:t>
            </a:r>
          </a:p>
        </p:txBody>
      </p:sp>
      <p:sp>
        <p:nvSpPr>
          <p:cNvPr id="33795" name="Espace réservé du numéro de diapositive 4">
            <a:extLst>
              <a:ext uri="{FF2B5EF4-FFF2-40B4-BE49-F238E27FC236}">
                <a16:creationId xmlns:a16="http://schemas.microsoft.com/office/drawing/2014/main" id="{1EF73580-0D46-4D59-89D0-BB400330AB9E}"/>
              </a:ext>
            </a:extLst>
          </p:cNvPr>
          <p:cNvSpPr>
            <a:spLocks noGrp="1" noChangeArrowheads="1"/>
          </p:cNvSpPr>
          <p:nvPr>
            <p:ph type="sldNum" sz="quarter" idx="10"/>
          </p:nvPr>
        </p:nvSpPr>
        <p:spPr bwMode="auto">
          <a:xfrm>
            <a:off x="8142288" y="6069013"/>
            <a:ext cx="857250" cy="669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fld id="{D08852C5-AA9E-4007-8137-C636B36F681C}" type="slidenum">
              <a:rPr lang="fr-FR" altLang="fr-FR" smtClean="0">
                <a:latin typeface="Times New Roman" panose="02020603050405020304" pitchFamily="18" charset="0"/>
              </a:rPr>
              <a:pPr/>
              <a:t>14</a:t>
            </a:fld>
            <a:endParaRPr lang="fr-FR" altLang="fr-FR">
              <a:latin typeface="Times New Roman" panose="02020603050405020304" pitchFamily="18" charset="0"/>
            </a:endParaRPr>
          </a:p>
        </p:txBody>
      </p:sp>
      <p:sp>
        <p:nvSpPr>
          <p:cNvPr id="10" name="Espace réservé du contenu 2">
            <a:extLst>
              <a:ext uri="{FF2B5EF4-FFF2-40B4-BE49-F238E27FC236}">
                <a16:creationId xmlns:a16="http://schemas.microsoft.com/office/drawing/2014/main" id="{89EE36FC-42EA-4F04-B5DC-C0048BBCE5A3}"/>
              </a:ext>
            </a:extLst>
          </p:cNvPr>
          <p:cNvSpPr txBox="1">
            <a:spLocks/>
          </p:cNvSpPr>
          <p:nvPr/>
        </p:nvSpPr>
        <p:spPr bwMode="auto">
          <a:xfrm>
            <a:off x="688975" y="3543300"/>
            <a:ext cx="7477125"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Il est une bénédiction</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pour Lot, épargné lors</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du jugement de Sodome</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et Gomorrhe (Genèse 19.29)</a:t>
            </a:r>
          </a:p>
        </p:txBody>
      </p:sp>
      <p:sp>
        <p:nvSpPr>
          <p:cNvPr id="7" name="Espace réservé du contenu 2">
            <a:extLst>
              <a:ext uri="{FF2B5EF4-FFF2-40B4-BE49-F238E27FC236}">
                <a16:creationId xmlns:a16="http://schemas.microsoft.com/office/drawing/2014/main" id="{E61CDE20-9677-48F9-9E13-0F598910B00A}"/>
              </a:ext>
            </a:extLst>
          </p:cNvPr>
          <p:cNvSpPr txBox="1">
            <a:spLocks/>
          </p:cNvSpPr>
          <p:nvPr/>
        </p:nvSpPr>
        <p:spPr bwMode="auto">
          <a:xfrm>
            <a:off x="665163" y="2198688"/>
            <a:ext cx="6203950"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Il part en guerre, est</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victorieux et délivre Lot</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(Genèse 14.1-16)</a:t>
            </a:r>
          </a:p>
        </p:txBody>
      </p:sp>
      <p:sp>
        <p:nvSpPr>
          <p:cNvPr id="11" name="Espace réservé du contenu 2">
            <a:extLst>
              <a:ext uri="{FF2B5EF4-FFF2-40B4-BE49-F238E27FC236}">
                <a16:creationId xmlns:a16="http://schemas.microsoft.com/office/drawing/2014/main" id="{8655209A-4A4B-4D07-B787-0F3775D2AFBD}"/>
              </a:ext>
            </a:extLst>
          </p:cNvPr>
          <p:cNvSpPr txBox="1">
            <a:spLocks/>
          </p:cNvSpPr>
          <p:nvPr/>
        </p:nvSpPr>
        <p:spPr bwMode="auto">
          <a:xfrm>
            <a:off x="174625" y="1073150"/>
            <a:ext cx="8416925" cy="8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Il s’attache aux personnes (« les liens plutôt que les biens » !) :</a:t>
            </a:r>
          </a:p>
        </p:txBody>
      </p:sp>
      <p:sp>
        <p:nvSpPr>
          <p:cNvPr id="12" name="Espace réservé du contenu 2">
            <a:extLst>
              <a:ext uri="{FF2B5EF4-FFF2-40B4-BE49-F238E27FC236}">
                <a16:creationId xmlns:a16="http://schemas.microsoft.com/office/drawing/2014/main" id="{7987BD0A-39B6-4662-AEB3-3E3550D8C8DB}"/>
              </a:ext>
            </a:extLst>
          </p:cNvPr>
          <p:cNvSpPr txBox="1">
            <a:spLocks/>
          </p:cNvSpPr>
          <p:nvPr/>
        </p:nvSpPr>
        <p:spPr bwMode="auto">
          <a:xfrm>
            <a:off x="712788" y="5080000"/>
            <a:ext cx="63690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Il fait tout pour protéger</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le mariage d’Isaac</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(Genèse 24.3-4)</a:t>
            </a:r>
          </a:p>
        </p:txBody>
      </p:sp>
      <p:sp>
        <p:nvSpPr>
          <p:cNvPr id="17" name="Espace réservé du contenu 2">
            <a:extLst>
              <a:ext uri="{FF2B5EF4-FFF2-40B4-BE49-F238E27FC236}">
                <a16:creationId xmlns:a16="http://schemas.microsoft.com/office/drawing/2014/main" id="{524A4297-991D-4BEF-9DA9-0BC2E590E5B7}"/>
              </a:ext>
            </a:extLst>
          </p:cNvPr>
          <p:cNvSpPr txBox="1">
            <a:spLocks/>
          </p:cNvSpPr>
          <p:nvPr/>
        </p:nvSpPr>
        <p:spPr bwMode="auto">
          <a:xfrm>
            <a:off x="620713" y="233363"/>
            <a:ext cx="8207375" cy="473075"/>
          </a:xfrm>
          <a:prstGeom prst="rect">
            <a:avLst/>
          </a:prstGeom>
          <a:noFill/>
          <a:ln>
            <a:noFill/>
          </a:ln>
        </p:spPr>
        <p:txBody>
          <a:bodyPr anchor="ctr"/>
          <a:lstStyle>
            <a:lvl1pPr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lgn="ctr">
              <a:buFont typeface="Wingdings 3" panose="05040102010807070707" pitchFamily="18" charset="2"/>
              <a:buNone/>
              <a:defRPr/>
            </a:pPr>
            <a:r>
              <a:rPr lang="fr-FR" altLang="fr-FR" sz="3200" dirty="0">
                <a:solidFill>
                  <a:schemeClr val="bg1"/>
                </a:solidFill>
                <a:latin typeface="Times New Roman" panose="02020603050405020304" pitchFamily="18" charset="0"/>
                <a:cs typeface="Times New Roman" panose="02020603050405020304" pitchFamily="18" charset="0"/>
              </a:rPr>
              <a:t>(3) Abraham reçoit une descendance</a:t>
            </a:r>
            <a:br>
              <a:rPr lang="fr-FR" altLang="fr-FR" sz="3200" dirty="0">
                <a:solidFill>
                  <a:schemeClr val="bg1"/>
                </a:solidFill>
                <a:latin typeface="Times New Roman" panose="02020603050405020304" pitchFamily="18" charset="0"/>
                <a:cs typeface="Times New Roman" panose="02020603050405020304" pitchFamily="18" charset="0"/>
              </a:rPr>
            </a:br>
            <a:r>
              <a:rPr lang="fr-FR" altLang="fr-FR" sz="3200" dirty="0">
                <a:solidFill>
                  <a:schemeClr val="bg1"/>
                </a:solidFill>
                <a:latin typeface="Times New Roman" panose="02020603050405020304" pitchFamily="18" charset="0"/>
                <a:cs typeface="Times New Roman" panose="02020603050405020304" pitchFamily="18" charset="0"/>
              </a:rPr>
              <a:t>et bénit ses proches</a:t>
            </a:r>
            <a:endParaRPr lang="fr-FR" altLang="fr-FR" sz="3200" cap="all" dirty="0">
              <a:solidFill>
                <a:schemeClr val="bg1"/>
              </a:solidFill>
              <a:latin typeface="Times New Roman" panose="02020603050405020304" pitchFamily="18" charset="0"/>
              <a:cs typeface="Times New Roman" panose="02020603050405020304" pitchFamily="18" charset="0"/>
            </a:endParaRPr>
          </a:p>
        </p:txBody>
      </p:sp>
      <p:pic>
        <p:nvPicPr>
          <p:cNvPr id="33801" name="Image 2">
            <a:extLst>
              <a:ext uri="{FF2B5EF4-FFF2-40B4-BE49-F238E27FC236}">
                <a16:creationId xmlns:a16="http://schemas.microsoft.com/office/drawing/2014/main" id="{93787531-C5E4-4A71-96B4-53DAE21202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4425" y="2719388"/>
            <a:ext cx="4075113" cy="306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2" name="ZoneTexte 12">
            <a:extLst>
              <a:ext uri="{FF2B5EF4-FFF2-40B4-BE49-F238E27FC236}">
                <a16:creationId xmlns:a16="http://schemas.microsoft.com/office/drawing/2014/main" id="{9A523CE9-F5C8-4A5C-8905-8D4245A4A80F}"/>
              </a:ext>
            </a:extLst>
          </p:cNvPr>
          <p:cNvSpPr txBox="1">
            <a:spLocks noChangeArrowheads="1"/>
          </p:cNvSpPr>
          <p:nvPr/>
        </p:nvSpPr>
        <p:spPr bwMode="auto">
          <a:xfrm>
            <a:off x="6067425" y="5745163"/>
            <a:ext cx="22860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fr-FR" altLang="fr-FR" sz="1600">
                <a:latin typeface="Times New Roman" panose="02020603050405020304" pitchFamily="18" charset="0"/>
                <a:cs typeface="Times New Roman" panose="02020603050405020304" pitchFamily="18" charset="0"/>
              </a:rPr>
              <a:t>Source : pinterest.com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380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380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11" grpId="0"/>
      <p:bldP spid="12" grpId="0"/>
      <p:bldP spid="3380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re 1">
            <a:extLst>
              <a:ext uri="{FF2B5EF4-FFF2-40B4-BE49-F238E27FC236}">
                <a16:creationId xmlns:a16="http://schemas.microsoft.com/office/drawing/2014/main" id="{A566A10D-86F1-4F5B-BA17-045EAA1014EF}"/>
              </a:ext>
            </a:extLst>
          </p:cNvPr>
          <p:cNvSpPr>
            <a:spLocks noGrp="1" noChangeArrowheads="1"/>
          </p:cNvSpPr>
          <p:nvPr>
            <p:ph type="title"/>
          </p:nvPr>
        </p:nvSpPr>
        <p:spPr bwMode="auto">
          <a:xfrm>
            <a:off x="1587500" y="6450013"/>
            <a:ext cx="6554788" cy="434975"/>
          </a:xfrm>
        </p:spPr>
        <p:txBody>
          <a:bodyPr wrap="square" numCol="1" anchorCtr="0" compatLnSpc="1">
            <a:prstTxWarp prst="textNoShape">
              <a:avLst/>
            </a:prstTxWarp>
          </a:bodyPr>
          <a:lstStyle/>
          <a:p>
            <a:pPr algn="ctr"/>
            <a:r>
              <a:rPr lang="fr-FR" altLang="fr-FR" sz="1400" cap="none">
                <a:ln>
                  <a:noFill/>
                </a:ln>
                <a:latin typeface="Times New Roman" panose="02020603050405020304" pitchFamily="18" charset="0"/>
                <a:cs typeface="Times New Roman" panose="02020603050405020304" pitchFamily="18" charset="0"/>
              </a:rPr>
              <a:t>Abraham : croire, obéir et espérer</a:t>
            </a:r>
          </a:p>
        </p:txBody>
      </p:sp>
      <p:sp>
        <p:nvSpPr>
          <p:cNvPr id="34819" name="Espace réservé du numéro de diapositive 4">
            <a:extLst>
              <a:ext uri="{FF2B5EF4-FFF2-40B4-BE49-F238E27FC236}">
                <a16:creationId xmlns:a16="http://schemas.microsoft.com/office/drawing/2014/main" id="{DB7EFD91-0505-43BD-86EA-367BCCD09982}"/>
              </a:ext>
            </a:extLst>
          </p:cNvPr>
          <p:cNvSpPr>
            <a:spLocks noGrp="1" noChangeArrowheads="1"/>
          </p:cNvSpPr>
          <p:nvPr>
            <p:ph type="sldNum" sz="quarter" idx="10"/>
          </p:nvPr>
        </p:nvSpPr>
        <p:spPr bwMode="auto">
          <a:xfrm>
            <a:off x="8142288" y="6069013"/>
            <a:ext cx="857250" cy="669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fld id="{B4335929-AEFD-48FE-B880-E2AFA08C980A}" type="slidenum">
              <a:rPr lang="fr-FR" altLang="fr-FR" smtClean="0">
                <a:latin typeface="Times New Roman" panose="02020603050405020304" pitchFamily="18" charset="0"/>
              </a:rPr>
              <a:pPr/>
              <a:t>15</a:t>
            </a:fld>
            <a:endParaRPr lang="fr-FR" altLang="fr-FR">
              <a:latin typeface="Times New Roman" panose="02020603050405020304" pitchFamily="18" charset="0"/>
            </a:endParaRPr>
          </a:p>
        </p:txBody>
      </p:sp>
      <p:sp>
        <p:nvSpPr>
          <p:cNvPr id="8" name="Espace réservé du contenu 2">
            <a:extLst>
              <a:ext uri="{FF2B5EF4-FFF2-40B4-BE49-F238E27FC236}">
                <a16:creationId xmlns:a16="http://schemas.microsoft.com/office/drawing/2014/main" id="{C90C6E21-778D-4B83-886D-7A09162FDB60}"/>
              </a:ext>
            </a:extLst>
          </p:cNvPr>
          <p:cNvSpPr txBox="1">
            <a:spLocks/>
          </p:cNvSpPr>
          <p:nvPr/>
        </p:nvSpPr>
        <p:spPr bwMode="auto">
          <a:xfrm>
            <a:off x="468313" y="80963"/>
            <a:ext cx="8207375" cy="804862"/>
          </a:xfrm>
          <a:prstGeom prst="rect">
            <a:avLst/>
          </a:prstGeom>
          <a:noFill/>
          <a:ln>
            <a:noFill/>
          </a:ln>
        </p:spPr>
        <p:txBody>
          <a:bodyPr anchor="ctr"/>
          <a:lstStyle>
            <a:lvl1pPr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lgn="ctr">
              <a:buFont typeface="Wingdings 3" panose="05040102010807070707" pitchFamily="18" charset="2"/>
              <a:buNone/>
              <a:defRPr/>
            </a:pPr>
            <a:r>
              <a:rPr lang="fr-FR" altLang="fr-FR" sz="3600" dirty="0">
                <a:solidFill>
                  <a:schemeClr val="bg1"/>
                </a:solidFill>
                <a:latin typeface="Times New Roman" panose="02020603050405020304" pitchFamily="18" charset="0"/>
                <a:cs typeface="Times New Roman" panose="02020603050405020304" pitchFamily="18" charset="0"/>
              </a:rPr>
              <a:t>(4) Abraham espère en la vie éternelle</a:t>
            </a:r>
            <a:endParaRPr lang="fr-FR" altLang="fr-FR" sz="3600" cap="all" dirty="0">
              <a:solidFill>
                <a:schemeClr val="bg1"/>
              </a:solidFill>
              <a:latin typeface="Times New Roman" panose="02020603050405020304" pitchFamily="18" charset="0"/>
              <a:cs typeface="Times New Roman" panose="02020603050405020304" pitchFamily="18" charset="0"/>
            </a:endParaRPr>
          </a:p>
        </p:txBody>
      </p:sp>
      <p:sp>
        <p:nvSpPr>
          <p:cNvPr id="9" name="Espace réservé du contenu 2">
            <a:extLst>
              <a:ext uri="{FF2B5EF4-FFF2-40B4-BE49-F238E27FC236}">
                <a16:creationId xmlns:a16="http://schemas.microsoft.com/office/drawing/2014/main" id="{548F152C-34E3-4DDC-BAED-9DB6573A30E5}"/>
              </a:ext>
            </a:extLst>
          </p:cNvPr>
          <p:cNvSpPr txBox="1">
            <a:spLocks/>
          </p:cNvSpPr>
          <p:nvPr/>
        </p:nvSpPr>
        <p:spPr bwMode="auto">
          <a:xfrm>
            <a:off x="468313" y="995363"/>
            <a:ext cx="8418512"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Abraham espère en la résurrection des corps :</a:t>
            </a:r>
          </a:p>
        </p:txBody>
      </p:sp>
      <p:sp>
        <p:nvSpPr>
          <p:cNvPr id="10" name="Espace réservé du contenu 2">
            <a:extLst>
              <a:ext uri="{FF2B5EF4-FFF2-40B4-BE49-F238E27FC236}">
                <a16:creationId xmlns:a16="http://schemas.microsoft.com/office/drawing/2014/main" id="{8B4F35EB-AAAE-42E9-849A-36CDE855A21E}"/>
              </a:ext>
            </a:extLst>
          </p:cNvPr>
          <p:cNvSpPr txBox="1">
            <a:spLocks/>
          </p:cNvSpPr>
          <p:nvPr/>
        </p:nvSpPr>
        <p:spPr bwMode="auto">
          <a:xfrm>
            <a:off x="468313" y="3232150"/>
            <a:ext cx="841851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Abraham espère en la cité céleste :</a:t>
            </a:r>
          </a:p>
        </p:txBody>
      </p:sp>
      <p:sp>
        <p:nvSpPr>
          <p:cNvPr id="7" name="Espace réservé du contenu 2">
            <a:extLst>
              <a:ext uri="{FF2B5EF4-FFF2-40B4-BE49-F238E27FC236}">
                <a16:creationId xmlns:a16="http://schemas.microsoft.com/office/drawing/2014/main" id="{168310F2-100F-4E56-8333-B49E55410469}"/>
              </a:ext>
            </a:extLst>
          </p:cNvPr>
          <p:cNvSpPr txBox="1">
            <a:spLocks/>
          </p:cNvSpPr>
          <p:nvPr/>
        </p:nvSpPr>
        <p:spPr bwMode="auto">
          <a:xfrm>
            <a:off x="903288" y="2319338"/>
            <a:ext cx="7983537"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Voir Actes 2.25-28 et 1 Corinthiens 15 : base de l’espérance chrétienne</a:t>
            </a:r>
          </a:p>
        </p:txBody>
      </p:sp>
      <p:sp>
        <p:nvSpPr>
          <p:cNvPr id="11" name="Espace réservé du contenu 2">
            <a:extLst>
              <a:ext uri="{FF2B5EF4-FFF2-40B4-BE49-F238E27FC236}">
                <a16:creationId xmlns:a16="http://schemas.microsoft.com/office/drawing/2014/main" id="{4DCDCAEB-9E8D-4814-9DE5-7305FDF1F692}"/>
              </a:ext>
            </a:extLst>
          </p:cNvPr>
          <p:cNvSpPr txBox="1">
            <a:spLocks/>
          </p:cNvSpPr>
          <p:nvPr/>
        </p:nvSpPr>
        <p:spPr bwMode="auto">
          <a:xfrm>
            <a:off x="903288" y="1574800"/>
            <a:ext cx="7983537" cy="8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Episode de l’offrande d’Isaac en sacrifice</a:t>
            </a:r>
          </a:p>
        </p:txBody>
      </p:sp>
      <p:sp>
        <p:nvSpPr>
          <p:cNvPr id="12" name="Espace réservé du contenu 2">
            <a:extLst>
              <a:ext uri="{FF2B5EF4-FFF2-40B4-BE49-F238E27FC236}">
                <a16:creationId xmlns:a16="http://schemas.microsoft.com/office/drawing/2014/main" id="{0FE3D801-1E48-4F7F-9373-CB566EB0677F}"/>
              </a:ext>
            </a:extLst>
          </p:cNvPr>
          <p:cNvSpPr txBox="1">
            <a:spLocks/>
          </p:cNvSpPr>
          <p:nvPr/>
        </p:nvSpPr>
        <p:spPr bwMode="auto">
          <a:xfrm>
            <a:off x="903288" y="3841750"/>
            <a:ext cx="77724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Attesté par Hébreux 11.13-16</a:t>
            </a:r>
          </a:p>
        </p:txBody>
      </p:sp>
      <p:sp>
        <p:nvSpPr>
          <p:cNvPr id="13" name="Espace réservé du contenu 2">
            <a:extLst>
              <a:ext uri="{FF2B5EF4-FFF2-40B4-BE49-F238E27FC236}">
                <a16:creationId xmlns:a16="http://schemas.microsoft.com/office/drawing/2014/main" id="{DF042267-BEFD-46A6-952A-1A34F9D291D9}"/>
              </a:ext>
            </a:extLst>
          </p:cNvPr>
          <p:cNvSpPr txBox="1">
            <a:spLocks/>
          </p:cNvSpPr>
          <p:nvPr/>
        </p:nvSpPr>
        <p:spPr bwMode="auto">
          <a:xfrm>
            <a:off x="903288" y="4392613"/>
            <a:ext cx="841851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Promesse de Jésus-Christ à ses</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disciples en Jean 14.2-3</a:t>
            </a:r>
          </a:p>
        </p:txBody>
      </p:sp>
      <p:sp>
        <p:nvSpPr>
          <p:cNvPr id="16" name="Espace réservé du contenu 2">
            <a:extLst>
              <a:ext uri="{FF2B5EF4-FFF2-40B4-BE49-F238E27FC236}">
                <a16:creationId xmlns:a16="http://schemas.microsoft.com/office/drawing/2014/main" id="{22503E49-7389-4A58-AC43-419D4084FAE4}"/>
              </a:ext>
            </a:extLst>
          </p:cNvPr>
          <p:cNvSpPr txBox="1">
            <a:spLocks/>
          </p:cNvSpPr>
          <p:nvPr/>
        </p:nvSpPr>
        <p:spPr bwMode="auto">
          <a:xfrm>
            <a:off x="903288" y="5429250"/>
            <a:ext cx="7772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Promesse reprise dans le reste du NT : Philippiens 3.11, 20, Colossiens 3.4, 1 Thessaloniciens 1.10, 3.13, 4.13-18, 5.9-10, Tite 2.13-14, Apocalypse 21 et 22</a:t>
            </a:r>
          </a:p>
        </p:txBody>
      </p:sp>
      <p:pic>
        <p:nvPicPr>
          <p:cNvPr id="34828" name="Image 2">
            <a:extLst>
              <a:ext uri="{FF2B5EF4-FFF2-40B4-BE49-F238E27FC236}">
                <a16:creationId xmlns:a16="http://schemas.microsoft.com/office/drawing/2014/main" id="{E85BDA0D-ADA6-45A7-94FB-15BAB6B605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11900" y="2946400"/>
            <a:ext cx="2576513" cy="193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9" name="ZoneTexte 14">
            <a:extLst>
              <a:ext uri="{FF2B5EF4-FFF2-40B4-BE49-F238E27FC236}">
                <a16:creationId xmlns:a16="http://schemas.microsoft.com/office/drawing/2014/main" id="{88213116-851D-450A-AB1F-E988722623FC}"/>
              </a:ext>
            </a:extLst>
          </p:cNvPr>
          <p:cNvSpPr txBox="1">
            <a:spLocks noChangeArrowheads="1"/>
          </p:cNvSpPr>
          <p:nvPr/>
        </p:nvSpPr>
        <p:spPr bwMode="auto">
          <a:xfrm>
            <a:off x="6332538" y="4818063"/>
            <a:ext cx="25542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fr-FR" altLang="fr-FR" sz="1600">
                <a:latin typeface="Times New Roman" panose="02020603050405020304" pitchFamily="18" charset="0"/>
                <a:cs typeface="Times New Roman" panose="02020603050405020304" pitchFamily="18" charset="0"/>
              </a:rPr>
              <a:t>Source : youtube.com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482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482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7" grpId="0"/>
      <p:bldP spid="11" grpId="0"/>
      <p:bldP spid="12" grpId="0"/>
      <p:bldP spid="13" grpId="0"/>
      <p:bldP spid="16" grpId="0"/>
      <p:bldP spid="3482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re 1">
            <a:extLst>
              <a:ext uri="{FF2B5EF4-FFF2-40B4-BE49-F238E27FC236}">
                <a16:creationId xmlns:a16="http://schemas.microsoft.com/office/drawing/2014/main" id="{C62A83A8-4CFC-42FF-A4C9-EC1FADC3C0CE}"/>
              </a:ext>
            </a:extLst>
          </p:cNvPr>
          <p:cNvSpPr>
            <a:spLocks noGrp="1" noChangeArrowheads="1"/>
          </p:cNvSpPr>
          <p:nvPr>
            <p:ph type="title"/>
          </p:nvPr>
        </p:nvSpPr>
        <p:spPr bwMode="auto">
          <a:xfrm>
            <a:off x="1587500" y="6450013"/>
            <a:ext cx="6554788" cy="434975"/>
          </a:xfrm>
        </p:spPr>
        <p:txBody>
          <a:bodyPr wrap="square" numCol="1" anchorCtr="0" compatLnSpc="1">
            <a:prstTxWarp prst="textNoShape">
              <a:avLst/>
            </a:prstTxWarp>
          </a:bodyPr>
          <a:lstStyle/>
          <a:p>
            <a:pPr algn="ctr"/>
            <a:r>
              <a:rPr lang="fr-FR" altLang="fr-FR" sz="1400" cap="none">
                <a:ln>
                  <a:noFill/>
                </a:ln>
                <a:latin typeface="Times New Roman" panose="02020603050405020304" pitchFamily="18" charset="0"/>
                <a:cs typeface="Times New Roman" panose="02020603050405020304" pitchFamily="18" charset="0"/>
              </a:rPr>
              <a:t>Abraham : croire, obéir et espérer</a:t>
            </a:r>
          </a:p>
        </p:txBody>
      </p:sp>
      <p:sp>
        <p:nvSpPr>
          <p:cNvPr id="35843" name="Espace réservé du numéro de diapositive 4">
            <a:extLst>
              <a:ext uri="{FF2B5EF4-FFF2-40B4-BE49-F238E27FC236}">
                <a16:creationId xmlns:a16="http://schemas.microsoft.com/office/drawing/2014/main" id="{A2B493D2-8602-4F29-918E-B00278FD9B77}"/>
              </a:ext>
            </a:extLst>
          </p:cNvPr>
          <p:cNvSpPr>
            <a:spLocks noGrp="1" noChangeArrowheads="1"/>
          </p:cNvSpPr>
          <p:nvPr>
            <p:ph type="sldNum" sz="quarter" idx="10"/>
          </p:nvPr>
        </p:nvSpPr>
        <p:spPr bwMode="auto">
          <a:xfrm>
            <a:off x="8142288" y="6069013"/>
            <a:ext cx="857250" cy="669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fld id="{F8D5FB5C-EC75-4064-BFC6-0A6DFB813B63}" type="slidenum">
              <a:rPr lang="fr-FR" altLang="fr-FR" smtClean="0">
                <a:latin typeface="Times New Roman" panose="02020603050405020304" pitchFamily="18" charset="0"/>
              </a:rPr>
              <a:pPr/>
              <a:t>16</a:t>
            </a:fld>
            <a:endParaRPr lang="fr-FR" altLang="fr-FR">
              <a:latin typeface="Times New Roman" panose="02020603050405020304" pitchFamily="18" charset="0"/>
            </a:endParaRPr>
          </a:p>
        </p:txBody>
      </p:sp>
      <p:sp>
        <p:nvSpPr>
          <p:cNvPr id="8" name="Espace réservé du contenu 2">
            <a:extLst>
              <a:ext uri="{FF2B5EF4-FFF2-40B4-BE49-F238E27FC236}">
                <a16:creationId xmlns:a16="http://schemas.microsoft.com/office/drawing/2014/main" id="{5F64C3F5-63F6-4C2F-B22D-AAA20440F590}"/>
              </a:ext>
            </a:extLst>
          </p:cNvPr>
          <p:cNvSpPr txBox="1">
            <a:spLocks/>
          </p:cNvSpPr>
          <p:nvPr/>
        </p:nvSpPr>
        <p:spPr bwMode="auto">
          <a:xfrm>
            <a:off x="468313" y="80963"/>
            <a:ext cx="8207375" cy="804862"/>
          </a:xfrm>
          <a:prstGeom prst="rect">
            <a:avLst/>
          </a:prstGeom>
          <a:noFill/>
          <a:ln>
            <a:noFill/>
          </a:ln>
        </p:spPr>
        <p:txBody>
          <a:bodyPr anchor="ctr"/>
          <a:lstStyle>
            <a:lvl1pPr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lgn="ctr">
              <a:buFont typeface="Wingdings 3" panose="05040102010807070707" pitchFamily="18" charset="2"/>
              <a:buNone/>
              <a:defRPr/>
            </a:pPr>
            <a:r>
              <a:rPr lang="fr-FR" altLang="fr-FR" sz="3600" dirty="0">
                <a:solidFill>
                  <a:schemeClr val="bg1"/>
                </a:solidFill>
                <a:latin typeface="Times New Roman" panose="02020603050405020304" pitchFamily="18" charset="0"/>
                <a:cs typeface="Times New Roman" panose="02020603050405020304" pitchFamily="18" charset="0"/>
              </a:rPr>
              <a:t>(5) Abraham meurt sans avoir tout reçu</a:t>
            </a:r>
            <a:endParaRPr lang="fr-FR" altLang="fr-FR" sz="3600" cap="all" dirty="0">
              <a:solidFill>
                <a:schemeClr val="bg1"/>
              </a:solidFill>
              <a:latin typeface="Times New Roman" panose="02020603050405020304" pitchFamily="18" charset="0"/>
              <a:cs typeface="Times New Roman" panose="02020603050405020304" pitchFamily="18" charset="0"/>
            </a:endParaRPr>
          </a:p>
        </p:txBody>
      </p:sp>
      <p:sp>
        <p:nvSpPr>
          <p:cNvPr id="9" name="Espace réservé du contenu 2">
            <a:extLst>
              <a:ext uri="{FF2B5EF4-FFF2-40B4-BE49-F238E27FC236}">
                <a16:creationId xmlns:a16="http://schemas.microsoft.com/office/drawing/2014/main" id="{BF90195A-ED17-4802-84D5-F68EFD2F60B2}"/>
              </a:ext>
            </a:extLst>
          </p:cNvPr>
          <p:cNvSpPr txBox="1">
            <a:spLocks/>
          </p:cNvSpPr>
          <p:nvPr/>
        </p:nvSpPr>
        <p:spPr bwMode="auto">
          <a:xfrm>
            <a:off x="468313" y="995363"/>
            <a:ext cx="8418512"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Abraham a reçu la descendance promise :</a:t>
            </a:r>
          </a:p>
        </p:txBody>
      </p:sp>
      <p:sp>
        <p:nvSpPr>
          <p:cNvPr id="10" name="Espace réservé du contenu 2">
            <a:extLst>
              <a:ext uri="{FF2B5EF4-FFF2-40B4-BE49-F238E27FC236}">
                <a16:creationId xmlns:a16="http://schemas.microsoft.com/office/drawing/2014/main" id="{7C8D3BC8-B097-4535-91C4-FFA51E8A62EE}"/>
              </a:ext>
            </a:extLst>
          </p:cNvPr>
          <p:cNvSpPr txBox="1">
            <a:spLocks/>
          </p:cNvSpPr>
          <p:nvPr/>
        </p:nvSpPr>
        <p:spPr bwMode="auto">
          <a:xfrm>
            <a:off x="468313" y="3232150"/>
            <a:ext cx="8418512" cy="153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mais il est resté nomade</a:t>
            </a:r>
            <a:br>
              <a:rPr lang="fr-FR" altLang="fr-FR" sz="2800">
                <a:solidFill>
                  <a:schemeClr val="tx1"/>
                </a:solidFill>
                <a:latin typeface="Times New Roman" panose="02020603050405020304" pitchFamily="18" charset="0"/>
                <a:cs typeface="Times New Roman" panose="02020603050405020304" pitchFamily="18" charset="0"/>
              </a:rPr>
            </a:br>
            <a:r>
              <a:rPr lang="fr-FR" altLang="fr-FR" sz="2800">
                <a:solidFill>
                  <a:schemeClr val="tx1"/>
                </a:solidFill>
                <a:latin typeface="Times New Roman" panose="02020603050405020304" pitchFamily="18" charset="0"/>
                <a:cs typeface="Times New Roman" panose="02020603050405020304" pitchFamily="18" charset="0"/>
              </a:rPr>
              <a:t>toute sa vie :</a:t>
            </a:r>
          </a:p>
        </p:txBody>
      </p:sp>
      <p:sp>
        <p:nvSpPr>
          <p:cNvPr id="7" name="Espace réservé du contenu 2">
            <a:extLst>
              <a:ext uri="{FF2B5EF4-FFF2-40B4-BE49-F238E27FC236}">
                <a16:creationId xmlns:a16="http://schemas.microsoft.com/office/drawing/2014/main" id="{622311F1-42C2-46F8-A459-E6B2A5553840}"/>
              </a:ext>
            </a:extLst>
          </p:cNvPr>
          <p:cNvSpPr txBox="1">
            <a:spLocks/>
          </p:cNvSpPr>
          <p:nvPr/>
        </p:nvSpPr>
        <p:spPr bwMode="auto">
          <a:xfrm>
            <a:off x="1014413" y="2236788"/>
            <a:ext cx="7872412"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Il a dû voir leurs fils</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(d’après les âges indiqués</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dans la Genèse)</a:t>
            </a:r>
          </a:p>
        </p:txBody>
      </p:sp>
      <p:sp>
        <p:nvSpPr>
          <p:cNvPr id="11" name="Espace réservé du contenu 2">
            <a:extLst>
              <a:ext uri="{FF2B5EF4-FFF2-40B4-BE49-F238E27FC236}">
                <a16:creationId xmlns:a16="http://schemas.microsoft.com/office/drawing/2014/main" id="{5818B936-EBBF-4A2D-8790-BAC55942E7FE}"/>
              </a:ext>
            </a:extLst>
          </p:cNvPr>
          <p:cNvSpPr txBox="1">
            <a:spLocks/>
          </p:cNvSpPr>
          <p:nvPr/>
        </p:nvSpPr>
        <p:spPr bwMode="auto">
          <a:xfrm>
            <a:off x="1014413" y="1492250"/>
            <a:ext cx="7872412"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Isaac, mais aussi Ismaël</a:t>
            </a:r>
          </a:p>
        </p:txBody>
      </p:sp>
      <p:sp>
        <p:nvSpPr>
          <p:cNvPr id="12" name="Espace réservé du contenu 2">
            <a:extLst>
              <a:ext uri="{FF2B5EF4-FFF2-40B4-BE49-F238E27FC236}">
                <a16:creationId xmlns:a16="http://schemas.microsoft.com/office/drawing/2014/main" id="{A889DD08-EBCD-42E2-988C-298029B8B24C}"/>
              </a:ext>
            </a:extLst>
          </p:cNvPr>
          <p:cNvSpPr txBox="1">
            <a:spLocks/>
          </p:cNvSpPr>
          <p:nvPr/>
        </p:nvSpPr>
        <p:spPr bwMode="auto">
          <a:xfrm>
            <a:off x="1014413" y="4867275"/>
            <a:ext cx="812958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Abraham n’a pas vu le peuple établi dans la Terre Promise</a:t>
            </a:r>
          </a:p>
        </p:txBody>
      </p:sp>
      <p:sp>
        <p:nvSpPr>
          <p:cNvPr id="13" name="Espace réservé du contenu 2">
            <a:extLst>
              <a:ext uri="{FF2B5EF4-FFF2-40B4-BE49-F238E27FC236}">
                <a16:creationId xmlns:a16="http://schemas.microsoft.com/office/drawing/2014/main" id="{F20769F5-E3AA-42E4-895D-0856321D9C20}"/>
              </a:ext>
            </a:extLst>
          </p:cNvPr>
          <p:cNvSpPr txBox="1">
            <a:spLocks/>
          </p:cNvSpPr>
          <p:nvPr/>
        </p:nvSpPr>
        <p:spPr bwMode="auto">
          <a:xfrm>
            <a:off x="1014413" y="5637213"/>
            <a:ext cx="812958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Sa seule propriété en Canaan est le champ funéraire où il est enseveli aux côtés de Sara</a:t>
            </a:r>
          </a:p>
        </p:txBody>
      </p:sp>
      <p:sp>
        <p:nvSpPr>
          <p:cNvPr id="35851" name="ZoneTexte 1">
            <a:extLst>
              <a:ext uri="{FF2B5EF4-FFF2-40B4-BE49-F238E27FC236}">
                <a16:creationId xmlns:a16="http://schemas.microsoft.com/office/drawing/2014/main" id="{8B58AD30-0B8C-415A-878E-A1D7F8CCC5B3}"/>
              </a:ext>
            </a:extLst>
          </p:cNvPr>
          <p:cNvSpPr txBox="1">
            <a:spLocks noChangeArrowheads="1"/>
          </p:cNvSpPr>
          <p:nvPr/>
        </p:nvSpPr>
        <p:spPr bwMode="auto">
          <a:xfrm>
            <a:off x="5584825" y="4321175"/>
            <a:ext cx="294481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fr-FR" altLang="fr-FR" sz="1400">
                <a:latin typeface="Times New Roman" panose="02020603050405020304" pitchFamily="18" charset="0"/>
                <a:cs typeface="Times New Roman" panose="02020603050405020304" pitchFamily="18" charset="0"/>
              </a:rPr>
              <a:t>Source : bibliaikalandtura.com</a:t>
            </a:r>
          </a:p>
        </p:txBody>
      </p:sp>
      <p:pic>
        <p:nvPicPr>
          <p:cNvPr id="35852" name="Image 2">
            <a:extLst>
              <a:ext uri="{FF2B5EF4-FFF2-40B4-BE49-F238E27FC236}">
                <a16:creationId xmlns:a16="http://schemas.microsoft.com/office/drawing/2014/main" id="{1679FD71-F535-48FD-81CA-5DBECC053B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56200" y="1914525"/>
            <a:ext cx="3810000" cy="245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585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585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7" grpId="0"/>
      <p:bldP spid="11" grpId="0"/>
      <p:bldP spid="12" grpId="0"/>
      <p:bldP spid="13" grpId="0"/>
      <p:bldP spid="3585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re 1">
            <a:extLst>
              <a:ext uri="{FF2B5EF4-FFF2-40B4-BE49-F238E27FC236}">
                <a16:creationId xmlns:a16="http://schemas.microsoft.com/office/drawing/2014/main" id="{B71CDD01-32FA-4205-B3D2-7B2F0679FABA}"/>
              </a:ext>
            </a:extLst>
          </p:cNvPr>
          <p:cNvSpPr>
            <a:spLocks noGrp="1" noChangeArrowheads="1"/>
          </p:cNvSpPr>
          <p:nvPr>
            <p:ph type="title"/>
          </p:nvPr>
        </p:nvSpPr>
        <p:spPr bwMode="auto">
          <a:xfrm>
            <a:off x="1587500" y="6450013"/>
            <a:ext cx="6554788" cy="434975"/>
          </a:xfrm>
        </p:spPr>
        <p:txBody>
          <a:bodyPr wrap="square" numCol="1" anchorCtr="0" compatLnSpc="1">
            <a:prstTxWarp prst="textNoShape">
              <a:avLst/>
            </a:prstTxWarp>
          </a:bodyPr>
          <a:lstStyle/>
          <a:p>
            <a:pPr algn="ctr"/>
            <a:r>
              <a:rPr lang="fr-FR" altLang="fr-FR" sz="1400" cap="none">
                <a:ln>
                  <a:noFill/>
                </a:ln>
                <a:latin typeface="Times New Roman" panose="02020603050405020304" pitchFamily="18" charset="0"/>
                <a:cs typeface="Times New Roman" panose="02020603050405020304" pitchFamily="18" charset="0"/>
              </a:rPr>
              <a:t>Abraham : croire, obéir et espérer</a:t>
            </a:r>
          </a:p>
        </p:txBody>
      </p:sp>
      <p:sp>
        <p:nvSpPr>
          <p:cNvPr id="36867" name="Espace réservé du numéro de diapositive 4">
            <a:extLst>
              <a:ext uri="{FF2B5EF4-FFF2-40B4-BE49-F238E27FC236}">
                <a16:creationId xmlns:a16="http://schemas.microsoft.com/office/drawing/2014/main" id="{D4EDCDBE-940B-469B-9011-D75553719DC0}"/>
              </a:ext>
            </a:extLst>
          </p:cNvPr>
          <p:cNvSpPr>
            <a:spLocks noGrp="1" noChangeArrowheads="1"/>
          </p:cNvSpPr>
          <p:nvPr>
            <p:ph type="sldNum" sz="quarter" idx="10"/>
          </p:nvPr>
        </p:nvSpPr>
        <p:spPr bwMode="auto">
          <a:xfrm>
            <a:off x="8142288" y="6069013"/>
            <a:ext cx="857250" cy="669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fld id="{BE0DE72A-9D87-44B2-A283-BF49A2CE66A6}" type="slidenum">
              <a:rPr lang="fr-FR" altLang="fr-FR" smtClean="0">
                <a:latin typeface="Times New Roman" panose="02020603050405020304" pitchFamily="18" charset="0"/>
              </a:rPr>
              <a:pPr/>
              <a:t>17</a:t>
            </a:fld>
            <a:endParaRPr lang="fr-FR" altLang="fr-FR">
              <a:latin typeface="Times New Roman" panose="02020603050405020304" pitchFamily="18" charset="0"/>
            </a:endParaRPr>
          </a:p>
        </p:txBody>
      </p:sp>
      <p:sp>
        <p:nvSpPr>
          <p:cNvPr id="8" name="Espace réservé du contenu 2">
            <a:extLst>
              <a:ext uri="{FF2B5EF4-FFF2-40B4-BE49-F238E27FC236}">
                <a16:creationId xmlns:a16="http://schemas.microsoft.com/office/drawing/2014/main" id="{6DA5D0C3-77F1-4DC4-BA02-B108EB17F0C1}"/>
              </a:ext>
            </a:extLst>
          </p:cNvPr>
          <p:cNvSpPr txBox="1">
            <a:spLocks/>
          </p:cNvSpPr>
          <p:nvPr/>
        </p:nvSpPr>
        <p:spPr bwMode="auto">
          <a:xfrm>
            <a:off x="468313" y="80963"/>
            <a:ext cx="8207375" cy="804862"/>
          </a:xfrm>
          <a:prstGeom prst="rect">
            <a:avLst/>
          </a:prstGeom>
          <a:noFill/>
          <a:ln>
            <a:noFill/>
          </a:ln>
        </p:spPr>
        <p:txBody>
          <a:bodyPr anchor="ctr"/>
          <a:lstStyle>
            <a:lvl1pPr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3" panose="05040102010807070707" pitchFamily="18" charset="2"/>
              <a:buNone/>
              <a:defRPr/>
            </a:pPr>
            <a:r>
              <a:rPr lang="fr-FR" altLang="fr-FR" sz="3600" dirty="0">
                <a:solidFill>
                  <a:schemeClr val="bg1"/>
                </a:solidFill>
                <a:latin typeface="Times New Roman" panose="02020603050405020304" pitchFamily="18" charset="0"/>
                <a:cs typeface="Times New Roman" panose="02020603050405020304" pitchFamily="18" charset="0"/>
              </a:rPr>
              <a:t>Conclusion : suis-je un « Abraham 21 » ?</a:t>
            </a:r>
            <a:endParaRPr lang="fr-FR" altLang="fr-FR" sz="3600" cap="all" dirty="0">
              <a:solidFill>
                <a:schemeClr val="bg1"/>
              </a:solidFill>
              <a:latin typeface="Times New Roman" panose="02020603050405020304" pitchFamily="18" charset="0"/>
              <a:cs typeface="Times New Roman" panose="02020603050405020304" pitchFamily="18" charset="0"/>
            </a:endParaRPr>
          </a:p>
        </p:txBody>
      </p:sp>
      <p:sp>
        <p:nvSpPr>
          <p:cNvPr id="9" name="Espace réservé du contenu 2">
            <a:extLst>
              <a:ext uri="{FF2B5EF4-FFF2-40B4-BE49-F238E27FC236}">
                <a16:creationId xmlns:a16="http://schemas.microsoft.com/office/drawing/2014/main" id="{D5DF719C-430A-4AFD-B010-0EE3578A383D}"/>
              </a:ext>
            </a:extLst>
          </p:cNvPr>
          <p:cNvSpPr txBox="1">
            <a:spLocks/>
          </p:cNvSpPr>
          <p:nvPr/>
        </p:nvSpPr>
        <p:spPr bwMode="auto">
          <a:xfrm>
            <a:off x="468313" y="995363"/>
            <a:ext cx="8418512"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Croire et obéir quoi qu’il en coûte ?</a:t>
            </a:r>
          </a:p>
        </p:txBody>
      </p:sp>
      <p:sp>
        <p:nvSpPr>
          <p:cNvPr id="10" name="Espace réservé du contenu 2">
            <a:extLst>
              <a:ext uri="{FF2B5EF4-FFF2-40B4-BE49-F238E27FC236}">
                <a16:creationId xmlns:a16="http://schemas.microsoft.com/office/drawing/2014/main" id="{DDE0952F-0E28-4604-8548-BD4CC7D77267}"/>
              </a:ext>
            </a:extLst>
          </p:cNvPr>
          <p:cNvSpPr txBox="1">
            <a:spLocks/>
          </p:cNvSpPr>
          <p:nvPr/>
        </p:nvSpPr>
        <p:spPr bwMode="auto">
          <a:xfrm>
            <a:off x="468313" y="4584700"/>
            <a:ext cx="4783137"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Espérer en la vie éternelle ?</a:t>
            </a:r>
          </a:p>
        </p:txBody>
      </p:sp>
      <p:sp>
        <p:nvSpPr>
          <p:cNvPr id="7" name="Espace réservé du contenu 2">
            <a:extLst>
              <a:ext uri="{FF2B5EF4-FFF2-40B4-BE49-F238E27FC236}">
                <a16:creationId xmlns:a16="http://schemas.microsoft.com/office/drawing/2014/main" id="{55CE31D9-0FC5-4BAD-AB94-92AED0E56377}"/>
              </a:ext>
            </a:extLst>
          </p:cNvPr>
          <p:cNvSpPr txBox="1">
            <a:spLocks/>
          </p:cNvSpPr>
          <p:nvPr/>
        </p:nvSpPr>
        <p:spPr bwMode="auto">
          <a:xfrm>
            <a:off x="468313" y="3651250"/>
            <a:ext cx="45497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Engendrer spirituellement,</a:t>
            </a:r>
            <a:br>
              <a:rPr lang="fr-FR" altLang="fr-FR" sz="2800">
                <a:solidFill>
                  <a:schemeClr val="tx1"/>
                </a:solidFill>
                <a:latin typeface="Times New Roman" panose="02020603050405020304" pitchFamily="18" charset="0"/>
                <a:cs typeface="Times New Roman" panose="02020603050405020304" pitchFamily="18" charset="0"/>
              </a:rPr>
            </a:br>
            <a:r>
              <a:rPr lang="fr-FR" altLang="fr-FR" sz="2800">
                <a:solidFill>
                  <a:schemeClr val="tx1"/>
                </a:solidFill>
                <a:latin typeface="Times New Roman" panose="02020603050405020304" pitchFamily="18" charset="0"/>
                <a:cs typeface="Times New Roman" panose="02020603050405020304" pitchFamily="18" charset="0"/>
              </a:rPr>
              <a:t>et bénir nos proches ?</a:t>
            </a:r>
          </a:p>
        </p:txBody>
      </p:sp>
      <p:sp>
        <p:nvSpPr>
          <p:cNvPr id="11" name="Espace réservé du contenu 2">
            <a:extLst>
              <a:ext uri="{FF2B5EF4-FFF2-40B4-BE49-F238E27FC236}">
                <a16:creationId xmlns:a16="http://schemas.microsoft.com/office/drawing/2014/main" id="{6CC269FF-9024-4A88-AD19-C167CAA2734B}"/>
              </a:ext>
            </a:extLst>
          </p:cNvPr>
          <p:cNvSpPr txBox="1">
            <a:spLocks/>
          </p:cNvSpPr>
          <p:nvPr/>
        </p:nvSpPr>
        <p:spPr bwMode="auto">
          <a:xfrm>
            <a:off x="468313" y="2154238"/>
            <a:ext cx="8418512"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Séjourner dans le Royaume de Dieu,</a:t>
            </a:r>
            <a:br>
              <a:rPr lang="fr-FR" altLang="fr-FR" sz="2800">
                <a:solidFill>
                  <a:schemeClr val="tx1"/>
                </a:solidFill>
                <a:latin typeface="Times New Roman" panose="02020603050405020304" pitchFamily="18" charset="0"/>
                <a:cs typeface="Times New Roman" panose="02020603050405020304" pitchFamily="18" charset="0"/>
              </a:rPr>
            </a:br>
            <a:r>
              <a:rPr lang="fr-FR" altLang="fr-FR" sz="2800">
                <a:solidFill>
                  <a:schemeClr val="tx1"/>
                </a:solidFill>
                <a:latin typeface="Times New Roman" panose="02020603050405020304" pitchFamily="18" charset="0"/>
                <a:cs typeface="Times New Roman" panose="02020603050405020304" pitchFamily="18" charset="0"/>
              </a:rPr>
              <a:t>mais nomade sur la Terre, en assumant</a:t>
            </a:r>
            <a:br>
              <a:rPr lang="fr-FR" altLang="fr-FR" sz="2800">
                <a:solidFill>
                  <a:schemeClr val="tx1"/>
                </a:solidFill>
                <a:latin typeface="Times New Roman" panose="02020603050405020304" pitchFamily="18" charset="0"/>
                <a:cs typeface="Times New Roman" panose="02020603050405020304" pitchFamily="18" charset="0"/>
              </a:rPr>
            </a:br>
            <a:r>
              <a:rPr lang="fr-FR" altLang="fr-FR" sz="2800">
                <a:solidFill>
                  <a:schemeClr val="tx1"/>
                </a:solidFill>
                <a:latin typeface="Times New Roman" panose="02020603050405020304" pitchFamily="18" charset="0"/>
                <a:cs typeface="Times New Roman" panose="02020603050405020304" pitchFamily="18" charset="0"/>
              </a:rPr>
              <a:t>nos erreurs ?</a:t>
            </a:r>
          </a:p>
        </p:txBody>
      </p:sp>
      <p:sp>
        <p:nvSpPr>
          <p:cNvPr id="12" name="Espace réservé du contenu 2">
            <a:extLst>
              <a:ext uri="{FF2B5EF4-FFF2-40B4-BE49-F238E27FC236}">
                <a16:creationId xmlns:a16="http://schemas.microsoft.com/office/drawing/2014/main" id="{0ED0ACFF-EF1D-4629-A771-E546224AACAA}"/>
              </a:ext>
            </a:extLst>
          </p:cNvPr>
          <p:cNvSpPr txBox="1">
            <a:spLocks/>
          </p:cNvSpPr>
          <p:nvPr/>
        </p:nvSpPr>
        <p:spPr bwMode="auto">
          <a:xfrm>
            <a:off x="468313" y="5384800"/>
            <a:ext cx="8418512"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Être prêt à mourir sans avoir tout reçu ?</a:t>
            </a:r>
          </a:p>
        </p:txBody>
      </p:sp>
      <p:pic>
        <p:nvPicPr>
          <p:cNvPr id="36874" name="Image 2">
            <a:extLst>
              <a:ext uri="{FF2B5EF4-FFF2-40B4-BE49-F238E27FC236}">
                <a16:creationId xmlns:a16="http://schemas.microsoft.com/office/drawing/2014/main" id="{E02F4CB9-5040-47C1-B8F6-763ADE7FA2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77075" y="1112838"/>
            <a:ext cx="1844675"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5" name="ZoneTexte 13">
            <a:extLst>
              <a:ext uri="{FF2B5EF4-FFF2-40B4-BE49-F238E27FC236}">
                <a16:creationId xmlns:a16="http://schemas.microsoft.com/office/drawing/2014/main" id="{C24AED15-8CCD-4A3A-8304-67930ACA73B7}"/>
              </a:ext>
            </a:extLst>
          </p:cNvPr>
          <p:cNvSpPr txBox="1">
            <a:spLocks noChangeArrowheads="1"/>
          </p:cNvSpPr>
          <p:nvPr/>
        </p:nvSpPr>
        <p:spPr bwMode="auto">
          <a:xfrm>
            <a:off x="7046913" y="2814638"/>
            <a:ext cx="18399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fr-FR" altLang="fr-FR" sz="1400">
                <a:latin typeface="Times New Roman" panose="02020603050405020304" pitchFamily="18" charset="0"/>
                <a:cs typeface="Times New Roman" panose="02020603050405020304" pitchFamily="18" charset="0"/>
              </a:rPr>
              <a:t>Source : decitre.fr</a:t>
            </a:r>
          </a:p>
        </p:txBody>
      </p:sp>
      <p:pic>
        <p:nvPicPr>
          <p:cNvPr id="36876" name="Image 5">
            <a:extLst>
              <a:ext uri="{FF2B5EF4-FFF2-40B4-BE49-F238E27FC236}">
                <a16:creationId xmlns:a16="http://schemas.microsoft.com/office/drawing/2014/main" id="{3C3828E4-C7D6-4A26-8854-CD87D85051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950" y="3687763"/>
            <a:ext cx="1812925" cy="169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7" name="ZoneTexte 17">
            <a:extLst>
              <a:ext uri="{FF2B5EF4-FFF2-40B4-BE49-F238E27FC236}">
                <a16:creationId xmlns:a16="http://schemas.microsoft.com/office/drawing/2014/main" id="{68353C08-D4B1-4ECE-841B-42DC665067A4}"/>
              </a:ext>
            </a:extLst>
          </p:cNvPr>
          <p:cNvSpPr txBox="1">
            <a:spLocks noChangeArrowheads="1"/>
          </p:cNvSpPr>
          <p:nvPr/>
        </p:nvSpPr>
        <p:spPr bwMode="auto">
          <a:xfrm>
            <a:off x="7000875" y="5427663"/>
            <a:ext cx="2028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fr-FR" altLang="fr-FR" sz="1400">
                <a:latin typeface="Times New Roman" panose="02020603050405020304" pitchFamily="18" charset="0"/>
                <a:cs typeface="Times New Roman" panose="02020603050405020304" pitchFamily="18" charset="0"/>
              </a:rPr>
              <a:t>Source : renaud-bray.com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87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687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687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87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7" grpId="0"/>
      <p:bldP spid="11" grpId="0"/>
      <p:bldP spid="12" grpId="0"/>
      <p:bldP spid="36875" grpId="0"/>
      <p:bldP spid="3687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a:extLst>
              <a:ext uri="{FF2B5EF4-FFF2-40B4-BE49-F238E27FC236}">
                <a16:creationId xmlns:a16="http://schemas.microsoft.com/office/drawing/2014/main" id="{C5A6776E-BFDA-4CAE-9D21-80619B80EAE7}"/>
              </a:ext>
            </a:extLst>
          </p:cNvPr>
          <p:cNvSpPr>
            <a:spLocks noGrp="1" noChangeArrowheads="1"/>
          </p:cNvSpPr>
          <p:nvPr>
            <p:ph type="title"/>
          </p:nvPr>
        </p:nvSpPr>
        <p:spPr bwMode="auto">
          <a:xfrm>
            <a:off x="1587500" y="6450013"/>
            <a:ext cx="6554788" cy="434975"/>
          </a:xfrm>
        </p:spPr>
        <p:txBody>
          <a:bodyPr wrap="square" numCol="1" anchorCtr="0" compatLnSpc="1">
            <a:prstTxWarp prst="textNoShape">
              <a:avLst/>
            </a:prstTxWarp>
          </a:bodyPr>
          <a:lstStyle/>
          <a:p>
            <a:pPr algn="ctr"/>
            <a:r>
              <a:rPr lang="fr-FR" altLang="fr-FR" sz="1400" cap="none">
                <a:ln>
                  <a:noFill/>
                </a:ln>
                <a:latin typeface="Times New Roman" panose="02020603050405020304" pitchFamily="18" charset="0"/>
                <a:cs typeface="Times New Roman" panose="02020603050405020304" pitchFamily="18" charset="0"/>
              </a:rPr>
              <a:t>Abraham : croire, obéir et espérer</a:t>
            </a:r>
          </a:p>
        </p:txBody>
      </p:sp>
      <p:sp>
        <p:nvSpPr>
          <p:cNvPr id="21507" name="Espace réservé du numéro de diapositive 4">
            <a:extLst>
              <a:ext uri="{FF2B5EF4-FFF2-40B4-BE49-F238E27FC236}">
                <a16:creationId xmlns:a16="http://schemas.microsoft.com/office/drawing/2014/main" id="{A2A5CBC2-E200-4AF2-8782-1CD237C8AB7E}"/>
              </a:ext>
            </a:extLst>
          </p:cNvPr>
          <p:cNvSpPr>
            <a:spLocks noGrp="1" noChangeArrowheads="1"/>
          </p:cNvSpPr>
          <p:nvPr>
            <p:ph type="sldNum" sz="quarter" idx="10"/>
          </p:nvPr>
        </p:nvSpPr>
        <p:spPr bwMode="auto">
          <a:xfrm>
            <a:off x="8142288" y="6069013"/>
            <a:ext cx="857250" cy="669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fld id="{3860B32A-37CF-4994-A592-EB9EDD71691B}" type="slidenum">
              <a:rPr lang="fr-FR" altLang="fr-FR" smtClean="0">
                <a:latin typeface="Times New Roman" panose="02020603050405020304" pitchFamily="18" charset="0"/>
              </a:rPr>
              <a:pPr/>
              <a:t>2</a:t>
            </a:fld>
            <a:endParaRPr lang="fr-FR" altLang="fr-FR">
              <a:latin typeface="Times New Roman" panose="02020603050405020304" pitchFamily="18" charset="0"/>
            </a:endParaRPr>
          </a:p>
        </p:txBody>
      </p:sp>
      <p:sp>
        <p:nvSpPr>
          <p:cNvPr id="8" name="Espace réservé du contenu 2">
            <a:extLst>
              <a:ext uri="{FF2B5EF4-FFF2-40B4-BE49-F238E27FC236}">
                <a16:creationId xmlns:a16="http://schemas.microsoft.com/office/drawing/2014/main" id="{56F1A444-AD88-4320-B888-0A48309BD16D}"/>
              </a:ext>
            </a:extLst>
          </p:cNvPr>
          <p:cNvSpPr txBox="1">
            <a:spLocks/>
          </p:cNvSpPr>
          <p:nvPr/>
        </p:nvSpPr>
        <p:spPr bwMode="auto">
          <a:xfrm>
            <a:off x="468313" y="80963"/>
            <a:ext cx="8207375" cy="804862"/>
          </a:xfrm>
          <a:prstGeom prst="rect">
            <a:avLst/>
          </a:prstGeom>
          <a:noFill/>
          <a:ln>
            <a:noFill/>
          </a:ln>
        </p:spPr>
        <p:txBody>
          <a:bodyPr anchor="ctr"/>
          <a:lstStyle>
            <a:lvl1pPr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3" panose="05040102010807070707" pitchFamily="18" charset="2"/>
              <a:buNone/>
              <a:defRPr/>
            </a:pPr>
            <a:r>
              <a:rPr lang="fr-FR" altLang="fr-FR" sz="3600" dirty="0">
                <a:solidFill>
                  <a:schemeClr val="bg1"/>
                </a:solidFill>
                <a:latin typeface="Times New Roman" panose="02020603050405020304" pitchFamily="18" charset="0"/>
                <a:cs typeface="Times New Roman" panose="02020603050405020304" pitchFamily="18" charset="0"/>
              </a:rPr>
              <a:t>Introduction : pourquoi Abraham ?</a:t>
            </a:r>
            <a:endParaRPr lang="fr-FR" altLang="fr-FR" sz="3600" cap="all" dirty="0">
              <a:solidFill>
                <a:schemeClr val="bg1"/>
              </a:solidFill>
              <a:latin typeface="Times New Roman" panose="02020603050405020304" pitchFamily="18" charset="0"/>
              <a:cs typeface="Times New Roman" panose="02020603050405020304" pitchFamily="18" charset="0"/>
            </a:endParaRPr>
          </a:p>
        </p:txBody>
      </p:sp>
      <p:sp>
        <p:nvSpPr>
          <p:cNvPr id="9" name="Espace réservé du contenu 2">
            <a:extLst>
              <a:ext uri="{FF2B5EF4-FFF2-40B4-BE49-F238E27FC236}">
                <a16:creationId xmlns:a16="http://schemas.microsoft.com/office/drawing/2014/main" id="{4DA173BC-94BB-4732-B573-CD457FA1CB27}"/>
              </a:ext>
            </a:extLst>
          </p:cNvPr>
          <p:cNvSpPr txBox="1">
            <a:spLocks/>
          </p:cNvSpPr>
          <p:nvPr/>
        </p:nvSpPr>
        <p:spPr bwMode="auto">
          <a:xfrm>
            <a:off x="468313" y="1028700"/>
            <a:ext cx="8418512" cy="65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Nous vivons dans un monde rempli d’incertitudes</a:t>
            </a:r>
          </a:p>
        </p:txBody>
      </p:sp>
      <p:sp>
        <p:nvSpPr>
          <p:cNvPr id="10" name="Espace réservé du contenu 2">
            <a:extLst>
              <a:ext uri="{FF2B5EF4-FFF2-40B4-BE49-F238E27FC236}">
                <a16:creationId xmlns:a16="http://schemas.microsoft.com/office/drawing/2014/main" id="{78CD0F2A-E317-4C9B-92F2-D6E998892583}"/>
              </a:ext>
            </a:extLst>
          </p:cNvPr>
          <p:cNvSpPr txBox="1">
            <a:spLocks/>
          </p:cNvSpPr>
          <p:nvPr/>
        </p:nvSpPr>
        <p:spPr bwMode="auto">
          <a:xfrm>
            <a:off x="468313" y="4500563"/>
            <a:ext cx="4394200"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Sa vie nous impressionne</a:t>
            </a:r>
          </a:p>
        </p:txBody>
      </p:sp>
      <p:sp>
        <p:nvSpPr>
          <p:cNvPr id="7" name="Espace réservé du contenu 2">
            <a:extLst>
              <a:ext uri="{FF2B5EF4-FFF2-40B4-BE49-F238E27FC236}">
                <a16:creationId xmlns:a16="http://schemas.microsoft.com/office/drawing/2014/main" id="{3641DC13-6480-48B6-911F-466996F11D43}"/>
              </a:ext>
            </a:extLst>
          </p:cNvPr>
          <p:cNvSpPr txBox="1">
            <a:spLocks/>
          </p:cNvSpPr>
          <p:nvPr/>
        </p:nvSpPr>
        <p:spPr bwMode="auto">
          <a:xfrm>
            <a:off x="468313" y="3459163"/>
            <a:ext cx="8418512"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Abraham est appelé « le Père des</a:t>
            </a:r>
            <a:br>
              <a:rPr lang="fr-FR" altLang="fr-FR" sz="2800">
                <a:solidFill>
                  <a:schemeClr val="tx1"/>
                </a:solidFill>
                <a:latin typeface="Times New Roman" panose="02020603050405020304" pitchFamily="18" charset="0"/>
                <a:cs typeface="Times New Roman" panose="02020603050405020304" pitchFamily="18" charset="0"/>
              </a:rPr>
            </a:br>
            <a:r>
              <a:rPr lang="fr-FR" altLang="fr-FR" sz="2800">
                <a:solidFill>
                  <a:schemeClr val="tx1"/>
                </a:solidFill>
                <a:latin typeface="Times New Roman" panose="02020603050405020304" pitchFamily="18" charset="0"/>
                <a:cs typeface="Times New Roman" panose="02020603050405020304" pitchFamily="18" charset="0"/>
              </a:rPr>
              <a:t>croyants »</a:t>
            </a:r>
          </a:p>
        </p:txBody>
      </p:sp>
      <p:sp>
        <p:nvSpPr>
          <p:cNvPr id="11" name="Espace réservé du contenu 2">
            <a:extLst>
              <a:ext uri="{FF2B5EF4-FFF2-40B4-BE49-F238E27FC236}">
                <a16:creationId xmlns:a16="http://schemas.microsoft.com/office/drawing/2014/main" id="{96092513-F5EA-4995-89FB-25F41E39859F}"/>
              </a:ext>
            </a:extLst>
          </p:cNvPr>
          <p:cNvSpPr txBox="1">
            <a:spLocks/>
          </p:cNvSpPr>
          <p:nvPr/>
        </p:nvSpPr>
        <p:spPr bwMode="auto">
          <a:xfrm>
            <a:off x="468313" y="2070100"/>
            <a:ext cx="8418512" cy="8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Nous ne voyons pas grand-chose</a:t>
            </a:r>
            <a:br>
              <a:rPr lang="fr-FR" altLang="fr-FR" sz="2800">
                <a:solidFill>
                  <a:schemeClr val="tx1"/>
                </a:solidFill>
                <a:latin typeface="Times New Roman" panose="02020603050405020304" pitchFamily="18" charset="0"/>
                <a:cs typeface="Times New Roman" panose="02020603050405020304" pitchFamily="18" charset="0"/>
              </a:rPr>
            </a:br>
            <a:r>
              <a:rPr lang="fr-FR" altLang="fr-FR" sz="2800">
                <a:solidFill>
                  <a:schemeClr val="tx1"/>
                </a:solidFill>
                <a:latin typeface="Times New Roman" panose="02020603050405020304" pitchFamily="18" charset="0"/>
                <a:cs typeface="Times New Roman" panose="02020603050405020304" pitchFamily="18" charset="0"/>
              </a:rPr>
              <a:t>de tangible du Royaume de Dieu :</a:t>
            </a:r>
            <a:br>
              <a:rPr lang="fr-FR" altLang="fr-FR" sz="2800">
                <a:solidFill>
                  <a:schemeClr val="tx1"/>
                </a:solidFill>
                <a:latin typeface="Times New Roman" panose="02020603050405020304" pitchFamily="18" charset="0"/>
                <a:cs typeface="Times New Roman" panose="02020603050405020304" pitchFamily="18" charset="0"/>
              </a:rPr>
            </a:br>
            <a:r>
              <a:rPr lang="fr-FR" altLang="fr-FR" sz="2800">
                <a:solidFill>
                  <a:schemeClr val="tx1"/>
                </a:solidFill>
                <a:latin typeface="Times New Roman" panose="02020603050405020304" pitchFamily="18" charset="0"/>
                <a:cs typeface="Times New Roman" panose="02020603050405020304" pitchFamily="18" charset="0"/>
              </a:rPr>
              <a:t>il nous faut vivre par la foi</a:t>
            </a:r>
          </a:p>
        </p:txBody>
      </p:sp>
      <p:sp>
        <p:nvSpPr>
          <p:cNvPr id="12" name="Espace réservé du contenu 2">
            <a:extLst>
              <a:ext uri="{FF2B5EF4-FFF2-40B4-BE49-F238E27FC236}">
                <a16:creationId xmlns:a16="http://schemas.microsoft.com/office/drawing/2014/main" id="{A3E262B1-3D3F-43F2-97D9-98CD45EAEF3E}"/>
              </a:ext>
            </a:extLst>
          </p:cNvPr>
          <p:cNvSpPr txBox="1">
            <a:spLocks/>
          </p:cNvSpPr>
          <p:nvPr/>
        </p:nvSpPr>
        <p:spPr bwMode="auto">
          <a:xfrm>
            <a:off x="468313" y="5440363"/>
            <a:ext cx="841851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Nous aimerions être comme lui, mais serons-nous à la hauteur ? </a:t>
            </a:r>
          </a:p>
        </p:txBody>
      </p:sp>
      <p:pic>
        <p:nvPicPr>
          <p:cNvPr id="21514" name="Image 5">
            <a:extLst>
              <a:ext uri="{FF2B5EF4-FFF2-40B4-BE49-F238E27FC236}">
                <a16:creationId xmlns:a16="http://schemas.microsoft.com/office/drawing/2014/main" id="{DDB98F29-6F73-46D4-9EE9-8841C4C40E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9388" y="1854200"/>
            <a:ext cx="2357437" cy="275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5" name="ZoneTexte 17">
            <a:extLst>
              <a:ext uri="{FF2B5EF4-FFF2-40B4-BE49-F238E27FC236}">
                <a16:creationId xmlns:a16="http://schemas.microsoft.com/office/drawing/2014/main" id="{B4D54DAB-D071-4A15-B1B0-946730751472}"/>
              </a:ext>
            </a:extLst>
          </p:cNvPr>
          <p:cNvSpPr txBox="1">
            <a:spLocks noChangeArrowheads="1"/>
          </p:cNvSpPr>
          <p:nvPr/>
        </p:nvSpPr>
        <p:spPr bwMode="auto">
          <a:xfrm>
            <a:off x="6529388" y="4572000"/>
            <a:ext cx="2470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fr-FR" altLang="fr-FR" sz="1400">
                <a:latin typeface="Times New Roman" panose="02020603050405020304" pitchFamily="18" charset="0"/>
                <a:cs typeface="Times New Roman" panose="02020603050405020304" pitchFamily="18" charset="0"/>
              </a:rPr>
              <a:t>Source : https://alaymanlooksattheword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5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51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7" grpId="0"/>
      <p:bldP spid="11" grpId="0"/>
      <p:bldP spid="12" grpId="0"/>
      <p:bldP spid="215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a:extLst>
              <a:ext uri="{FF2B5EF4-FFF2-40B4-BE49-F238E27FC236}">
                <a16:creationId xmlns:a16="http://schemas.microsoft.com/office/drawing/2014/main" id="{B54C01AF-9A74-4289-B3D3-8DF861DA3DA6}"/>
              </a:ext>
            </a:extLst>
          </p:cNvPr>
          <p:cNvSpPr>
            <a:spLocks noGrp="1" noChangeArrowheads="1"/>
          </p:cNvSpPr>
          <p:nvPr>
            <p:ph type="title"/>
          </p:nvPr>
        </p:nvSpPr>
        <p:spPr bwMode="auto">
          <a:xfrm>
            <a:off x="1587500" y="6450013"/>
            <a:ext cx="6554788" cy="434975"/>
          </a:xfrm>
        </p:spPr>
        <p:txBody>
          <a:bodyPr wrap="square" numCol="1" anchorCtr="0" compatLnSpc="1">
            <a:prstTxWarp prst="textNoShape">
              <a:avLst/>
            </a:prstTxWarp>
          </a:bodyPr>
          <a:lstStyle/>
          <a:p>
            <a:pPr algn="ctr"/>
            <a:r>
              <a:rPr lang="fr-FR" altLang="fr-FR" sz="1400" cap="none">
                <a:ln>
                  <a:noFill/>
                </a:ln>
                <a:latin typeface="Times New Roman" panose="02020603050405020304" pitchFamily="18" charset="0"/>
                <a:cs typeface="Times New Roman" panose="02020603050405020304" pitchFamily="18" charset="0"/>
              </a:rPr>
              <a:t>Abraham : croire, obéir et espérer</a:t>
            </a:r>
          </a:p>
        </p:txBody>
      </p:sp>
      <p:sp>
        <p:nvSpPr>
          <p:cNvPr id="22531" name="Espace réservé du numéro de diapositive 4">
            <a:extLst>
              <a:ext uri="{FF2B5EF4-FFF2-40B4-BE49-F238E27FC236}">
                <a16:creationId xmlns:a16="http://schemas.microsoft.com/office/drawing/2014/main" id="{A4DE5243-BBA3-44B8-A47B-792D7CDF9969}"/>
              </a:ext>
            </a:extLst>
          </p:cNvPr>
          <p:cNvSpPr>
            <a:spLocks noGrp="1" noChangeArrowheads="1"/>
          </p:cNvSpPr>
          <p:nvPr>
            <p:ph type="sldNum" sz="quarter" idx="10"/>
          </p:nvPr>
        </p:nvSpPr>
        <p:spPr bwMode="auto">
          <a:xfrm>
            <a:off x="8142288" y="6069013"/>
            <a:ext cx="857250" cy="669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fld id="{0735BED3-87A7-4604-8B89-7C73B438DF25}" type="slidenum">
              <a:rPr lang="fr-FR" altLang="fr-FR" smtClean="0">
                <a:latin typeface="Times New Roman" panose="02020603050405020304" pitchFamily="18" charset="0"/>
              </a:rPr>
              <a:pPr/>
              <a:t>3</a:t>
            </a:fld>
            <a:endParaRPr lang="fr-FR" altLang="fr-FR">
              <a:latin typeface="Times New Roman" panose="02020603050405020304" pitchFamily="18" charset="0"/>
            </a:endParaRPr>
          </a:p>
        </p:txBody>
      </p:sp>
      <p:sp>
        <p:nvSpPr>
          <p:cNvPr id="8" name="Espace réservé du contenu 2">
            <a:extLst>
              <a:ext uri="{FF2B5EF4-FFF2-40B4-BE49-F238E27FC236}">
                <a16:creationId xmlns:a16="http://schemas.microsoft.com/office/drawing/2014/main" id="{2CE0EEC6-D303-43C6-8DC4-7BA211850B6C}"/>
              </a:ext>
            </a:extLst>
          </p:cNvPr>
          <p:cNvSpPr txBox="1">
            <a:spLocks/>
          </p:cNvSpPr>
          <p:nvPr/>
        </p:nvSpPr>
        <p:spPr bwMode="auto">
          <a:xfrm>
            <a:off x="468313" y="80963"/>
            <a:ext cx="8207375" cy="804862"/>
          </a:xfrm>
          <a:prstGeom prst="rect">
            <a:avLst/>
          </a:prstGeom>
          <a:noFill/>
          <a:ln>
            <a:noFill/>
          </a:ln>
        </p:spPr>
        <p:txBody>
          <a:bodyPr anchor="ctr"/>
          <a:lstStyle>
            <a:lvl1pPr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lgn="ctr">
              <a:buFont typeface="Wingdings 3" panose="05040102010807070707" pitchFamily="18" charset="2"/>
              <a:buNone/>
              <a:defRPr/>
            </a:pPr>
            <a:r>
              <a:rPr lang="fr-FR" altLang="fr-FR" sz="3600" dirty="0">
                <a:solidFill>
                  <a:schemeClr val="bg1"/>
                </a:solidFill>
                <a:latin typeface="Times New Roman" panose="02020603050405020304" pitchFamily="18" charset="0"/>
                <a:cs typeface="Times New Roman" panose="02020603050405020304" pitchFamily="18" charset="0"/>
              </a:rPr>
              <a:t>Comment aborder la vie d’Abraham ?</a:t>
            </a:r>
            <a:endParaRPr lang="fr-FR" altLang="fr-FR" sz="3600" cap="all" dirty="0">
              <a:solidFill>
                <a:schemeClr val="bg1"/>
              </a:solidFill>
              <a:latin typeface="Times New Roman" panose="02020603050405020304" pitchFamily="18" charset="0"/>
              <a:cs typeface="Times New Roman" panose="02020603050405020304" pitchFamily="18" charset="0"/>
            </a:endParaRPr>
          </a:p>
        </p:txBody>
      </p:sp>
      <p:sp>
        <p:nvSpPr>
          <p:cNvPr id="9" name="Espace réservé du contenu 2">
            <a:extLst>
              <a:ext uri="{FF2B5EF4-FFF2-40B4-BE49-F238E27FC236}">
                <a16:creationId xmlns:a16="http://schemas.microsoft.com/office/drawing/2014/main" id="{01C5F49E-A0FA-46BE-86CF-10846F684845}"/>
              </a:ext>
            </a:extLst>
          </p:cNvPr>
          <p:cNvSpPr txBox="1">
            <a:spLocks/>
          </p:cNvSpPr>
          <p:nvPr/>
        </p:nvSpPr>
        <p:spPr bwMode="auto">
          <a:xfrm>
            <a:off x="468313" y="995363"/>
            <a:ext cx="8418512"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Longue séquence narrative dans Genèse 11 à 25 </a:t>
            </a:r>
          </a:p>
        </p:txBody>
      </p:sp>
      <p:sp>
        <p:nvSpPr>
          <p:cNvPr id="10" name="Espace réservé du contenu 2">
            <a:extLst>
              <a:ext uri="{FF2B5EF4-FFF2-40B4-BE49-F238E27FC236}">
                <a16:creationId xmlns:a16="http://schemas.microsoft.com/office/drawing/2014/main" id="{1B2622AF-E229-4C9A-9AB5-404676EF46EF}"/>
              </a:ext>
            </a:extLst>
          </p:cNvPr>
          <p:cNvSpPr txBox="1">
            <a:spLocks/>
          </p:cNvSpPr>
          <p:nvPr/>
        </p:nvSpPr>
        <p:spPr bwMode="auto">
          <a:xfrm>
            <a:off x="468313" y="3232150"/>
            <a:ext cx="8418512" cy="153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Partir du résumé d’Hébreux 11</a:t>
            </a:r>
            <a:br>
              <a:rPr lang="fr-FR" altLang="fr-FR" sz="2800">
                <a:solidFill>
                  <a:schemeClr val="tx1"/>
                </a:solidFill>
                <a:latin typeface="Times New Roman" panose="02020603050405020304" pitchFamily="18" charset="0"/>
                <a:cs typeface="Times New Roman" panose="02020603050405020304" pitchFamily="18" charset="0"/>
              </a:rPr>
            </a:br>
            <a:r>
              <a:rPr lang="fr-FR" altLang="fr-FR" sz="2800">
                <a:solidFill>
                  <a:schemeClr val="tx1"/>
                </a:solidFill>
                <a:latin typeface="Times New Roman" panose="02020603050405020304" pitchFamily="18" charset="0"/>
                <a:cs typeface="Times New Roman" panose="02020603050405020304" pitchFamily="18" charset="0"/>
              </a:rPr>
              <a:t>pour éclairer l’ensemble de sa vie</a:t>
            </a:r>
          </a:p>
        </p:txBody>
      </p:sp>
      <p:sp>
        <p:nvSpPr>
          <p:cNvPr id="7" name="Espace réservé du contenu 2">
            <a:extLst>
              <a:ext uri="{FF2B5EF4-FFF2-40B4-BE49-F238E27FC236}">
                <a16:creationId xmlns:a16="http://schemas.microsoft.com/office/drawing/2014/main" id="{47FF12AB-7186-4F9E-A917-858AEB7D4DF7}"/>
              </a:ext>
            </a:extLst>
          </p:cNvPr>
          <p:cNvSpPr txBox="1">
            <a:spLocks/>
          </p:cNvSpPr>
          <p:nvPr/>
        </p:nvSpPr>
        <p:spPr bwMode="auto">
          <a:xfrm>
            <a:off x="468313" y="2486025"/>
            <a:ext cx="8418512" cy="8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Résumé dans Hébreux 11</a:t>
            </a:r>
          </a:p>
        </p:txBody>
      </p:sp>
      <p:sp>
        <p:nvSpPr>
          <p:cNvPr id="11" name="Espace réservé du contenu 2">
            <a:extLst>
              <a:ext uri="{FF2B5EF4-FFF2-40B4-BE49-F238E27FC236}">
                <a16:creationId xmlns:a16="http://schemas.microsoft.com/office/drawing/2014/main" id="{9E62F6A1-953E-439C-8CF2-A14915FDCA27}"/>
              </a:ext>
            </a:extLst>
          </p:cNvPr>
          <p:cNvSpPr txBox="1">
            <a:spLocks/>
          </p:cNvSpPr>
          <p:nvPr/>
        </p:nvSpPr>
        <p:spPr bwMode="auto">
          <a:xfrm>
            <a:off x="468313" y="1741488"/>
            <a:ext cx="8418512"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Mentions dans Actes 7, Galates 3 et Hébreux 6 </a:t>
            </a:r>
          </a:p>
        </p:txBody>
      </p:sp>
      <p:sp>
        <p:nvSpPr>
          <p:cNvPr id="12" name="Espace réservé du contenu 2">
            <a:extLst>
              <a:ext uri="{FF2B5EF4-FFF2-40B4-BE49-F238E27FC236}">
                <a16:creationId xmlns:a16="http://schemas.microsoft.com/office/drawing/2014/main" id="{C0EC74E7-C6A5-4704-B9CC-7B706E547590}"/>
              </a:ext>
            </a:extLst>
          </p:cNvPr>
          <p:cNvSpPr txBox="1">
            <a:spLocks/>
          </p:cNvSpPr>
          <p:nvPr/>
        </p:nvSpPr>
        <p:spPr bwMode="auto">
          <a:xfrm>
            <a:off x="468313" y="4794250"/>
            <a:ext cx="841851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Essayer d’être complet…</a:t>
            </a:r>
            <a:br>
              <a:rPr lang="fr-FR" altLang="fr-FR" sz="2800">
                <a:solidFill>
                  <a:schemeClr val="tx1"/>
                </a:solidFill>
                <a:latin typeface="Times New Roman" panose="02020603050405020304" pitchFamily="18" charset="0"/>
                <a:cs typeface="Times New Roman" panose="02020603050405020304" pitchFamily="18" charset="0"/>
              </a:rPr>
            </a:br>
            <a:r>
              <a:rPr lang="fr-FR" altLang="fr-FR" sz="2800">
                <a:solidFill>
                  <a:schemeClr val="tx1"/>
                </a:solidFill>
                <a:latin typeface="Times New Roman" panose="02020603050405020304" pitchFamily="18" charset="0"/>
                <a:cs typeface="Times New Roman" panose="02020603050405020304" pitchFamily="18" charset="0"/>
              </a:rPr>
              <a:t>sans pouvoir être exhaustif !</a:t>
            </a:r>
          </a:p>
        </p:txBody>
      </p:sp>
      <p:sp>
        <p:nvSpPr>
          <p:cNvPr id="13" name="Espace réservé du contenu 2">
            <a:extLst>
              <a:ext uri="{FF2B5EF4-FFF2-40B4-BE49-F238E27FC236}">
                <a16:creationId xmlns:a16="http://schemas.microsoft.com/office/drawing/2014/main" id="{1EF1D7C0-48B2-4D40-A669-4DA17271173C}"/>
              </a:ext>
            </a:extLst>
          </p:cNvPr>
          <p:cNvSpPr txBox="1">
            <a:spLocks/>
          </p:cNvSpPr>
          <p:nvPr/>
        </p:nvSpPr>
        <p:spPr bwMode="auto">
          <a:xfrm>
            <a:off x="468313" y="5764213"/>
            <a:ext cx="841851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a:solidFill>
                  <a:schemeClr val="tx1"/>
                </a:solidFill>
                <a:latin typeface="Times New Roman" panose="02020603050405020304" pitchFamily="18" charset="0"/>
                <a:cs typeface="Times New Roman" panose="02020603050405020304" pitchFamily="18" charset="0"/>
              </a:rPr>
              <a:t>Lecture dans la traduction Segond 21</a:t>
            </a:r>
          </a:p>
        </p:txBody>
      </p:sp>
      <p:pic>
        <p:nvPicPr>
          <p:cNvPr id="22539" name="Image 2">
            <a:extLst>
              <a:ext uri="{FF2B5EF4-FFF2-40B4-BE49-F238E27FC236}">
                <a16:creationId xmlns:a16="http://schemas.microsoft.com/office/drawing/2014/main" id="{28804E06-5968-4753-8D14-4B73620EBB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6500" y="2511425"/>
            <a:ext cx="2600325" cy="194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40" name="ZoneTexte 13">
            <a:extLst>
              <a:ext uri="{FF2B5EF4-FFF2-40B4-BE49-F238E27FC236}">
                <a16:creationId xmlns:a16="http://schemas.microsoft.com/office/drawing/2014/main" id="{577F067A-8C16-4E3C-9D97-1C5C375B22DE}"/>
              </a:ext>
            </a:extLst>
          </p:cNvPr>
          <p:cNvSpPr txBox="1">
            <a:spLocks noChangeArrowheads="1"/>
          </p:cNvSpPr>
          <p:nvPr/>
        </p:nvSpPr>
        <p:spPr bwMode="auto">
          <a:xfrm>
            <a:off x="6197600" y="4527550"/>
            <a:ext cx="28575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fr-FR" altLang="fr-FR" sz="1600">
                <a:latin typeface="Times New Roman" panose="02020603050405020304" pitchFamily="18" charset="0"/>
                <a:cs typeface="Times New Roman" panose="02020603050405020304" pitchFamily="18" charset="0"/>
              </a:rPr>
              <a:t>Source : http://leboncombat.fr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253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54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7" grpId="0"/>
      <p:bldP spid="11" grpId="0"/>
      <p:bldP spid="12" grpId="0"/>
      <p:bldP spid="13" grpId="0"/>
      <p:bldP spid="2254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a:extLst>
              <a:ext uri="{FF2B5EF4-FFF2-40B4-BE49-F238E27FC236}">
                <a16:creationId xmlns:a16="http://schemas.microsoft.com/office/drawing/2014/main" id="{8656B4DC-FEA4-4615-A208-49B30F71B27C}"/>
              </a:ext>
            </a:extLst>
          </p:cNvPr>
          <p:cNvSpPr>
            <a:spLocks noGrp="1" noChangeArrowheads="1"/>
          </p:cNvSpPr>
          <p:nvPr>
            <p:ph type="title"/>
          </p:nvPr>
        </p:nvSpPr>
        <p:spPr bwMode="auto">
          <a:xfrm>
            <a:off x="1587500" y="6450013"/>
            <a:ext cx="6554788" cy="434975"/>
          </a:xfrm>
        </p:spPr>
        <p:txBody>
          <a:bodyPr wrap="square" numCol="1" anchorCtr="0" compatLnSpc="1">
            <a:prstTxWarp prst="textNoShape">
              <a:avLst/>
            </a:prstTxWarp>
          </a:bodyPr>
          <a:lstStyle/>
          <a:p>
            <a:pPr algn="ctr"/>
            <a:r>
              <a:rPr lang="fr-FR" altLang="fr-FR" sz="1400" cap="none">
                <a:ln>
                  <a:noFill/>
                </a:ln>
                <a:latin typeface="Times New Roman" panose="02020603050405020304" pitchFamily="18" charset="0"/>
                <a:cs typeface="Times New Roman" panose="02020603050405020304" pitchFamily="18" charset="0"/>
              </a:rPr>
              <a:t>Abraham : croire, obéir et espérer</a:t>
            </a:r>
          </a:p>
        </p:txBody>
      </p:sp>
      <p:sp>
        <p:nvSpPr>
          <p:cNvPr id="23555" name="Espace réservé du numéro de diapositive 4">
            <a:extLst>
              <a:ext uri="{FF2B5EF4-FFF2-40B4-BE49-F238E27FC236}">
                <a16:creationId xmlns:a16="http://schemas.microsoft.com/office/drawing/2014/main" id="{005E0B81-590C-4DA4-A34E-6E41DB7CB68F}"/>
              </a:ext>
            </a:extLst>
          </p:cNvPr>
          <p:cNvSpPr>
            <a:spLocks noGrp="1" noChangeArrowheads="1"/>
          </p:cNvSpPr>
          <p:nvPr>
            <p:ph type="sldNum" sz="quarter" idx="10"/>
          </p:nvPr>
        </p:nvSpPr>
        <p:spPr bwMode="auto">
          <a:xfrm>
            <a:off x="8142288" y="6069013"/>
            <a:ext cx="857250" cy="669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fld id="{183C656D-6D66-48E7-BBCC-31837E68183F}" type="slidenum">
              <a:rPr lang="fr-FR" altLang="fr-FR" smtClean="0">
                <a:latin typeface="Times New Roman" panose="02020603050405020304" pitchFamily="18" charset="0"/>
              </a:rPr>
              <a:pPr/>
              <a:t>4</a:t>
            </a:fld>
            <a:endParaRPr lang="fr-FR" altLang="fr-FR">
              <a:latin typeface="Times New Roman" panose="02020603050405020304" pitchFamily="18" charset="0"/>
            </a:endParaRPr>
          </a:p>
        </p:txBody>
      </p:sp>
      <p:sp>
        <p:nvSpPr>
          <p:cNvPr id="8" name="Espace réservé du contenu 2">
            <a:extLst>
              <a:ext uri="{FF2B5EF4-FFF2-40B4-BE49-F238E27FC236}">
                <a16:creationId xmlns:a16="http://schemas.microsoft.com/office/drawing/2014/main" id="{9461CB5B-CECB-4777-B084-FF14B7912112}"/>
              </a:ext>
            </a:extLst>
          </p:cNvPr>
          <p:cNvSpPr txBox="1">
            <a:spLocks/>
          </p:cNvSpPr>
          <p:nvPr/>
        </p:nvSpPr>
        <p:spPr bwMode="auto">
          <a:xfrm>
            <a:off x="468313" y="80963"/>
            <a:ext cx="8207375" cy="531812"/>
          </a:xfrm>
          <a:prstGeom prst="rect">
            <a:avLst/>
          </a:prstGeom>
          <a:noFill/>
          <a:ln>
            <a:noFill/>
          </a:ln>
        </p:spPr>
        <p:txBody>
          <a:bodyPr anchor="ctr"/>
          <a:lstStyle>
            <a:lvl1pPr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lgn="ctr">
              <a:buFont typeface="Wingdings 3" panose="05040102010807070707" pitchFamily="18" charset="2"/>
              <a:buNone/>
              <a:defRPr/>
            </a:pPr>
            <a:r>
              <a:rPr lang="fr-FR" altLang="fr-FR" sz="3200" dirty="0">
                <a:solidFill>
                  <a:schemeClr val="bg1"/>
                </a:solidFill>
                <a:latin typeface="Times New Roman" panose="02020603050405020304" pitchFamily="18" charset="0"/>
                <a:cs typeface="Times New Roman" panose="02020603050405020304" pitchFamily="18" charset="0"/>
              </a:rPr>
              <a:t>Texte central : Hébreux 11.8-19, 39-40</a:t>
            </a:r>
            <a:endParaRPr lang="fr-FR" altLang="fr-FR" sz="3200" cap="all" dirty="0">
              <a:solidFill>
                <a:schemeClr val="bg1"/>
              </a:solidFill>
              <a:latin typeface="Times New Roman" panose="02020603050405020304" pitchFamily="18" charset="0"/>
              <a:cs typeface="Times New Roman" panose="02020603050405020304" pitchFamily="18" charset="0"/>
            </a:endParaRPr>
          </a:p>
        </p:txBody>
      </p:sp>
      <p:sp>
        <p:nvSpPr>
          <p:cNvPr id="9" name="Espace réservé du contenu 2">
            <a:extLst>
              <a:ext uri="{FF2B5EF4-FFF2-40B4-BE49-F238E27FC236}">
                <a16:creationId xmlns:a16="http://schemas.microsoft.com/office/drawing/2014/main" id="{795CF5E4-7A41-4491-96C2-714978C08B10}"/>
              </a:ext>
            </a:extLst>
          </p:cNvPr>
          <p:cNvSpPr txBox="1">
            <a:spLocks/>
          </p:cNvSpPr>
          <p:nvPr/>
        </p:nvSpPr>
        <p:spPr bwMode="auto">
          <a:xfrm>
            <a:off x="363538" y="547688"/>
            <a:ext cx="8416925" cy="574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3" panose="05040102010807070707" pitchFamily="18" charset="2"/>
              <a:buNone/>
            </a:pPr>
            <a:r>
              <a:rPr lang="fr-FR" altLang="fr-FR" sz="2800" baseline="30000" dirty="0">
                <a:solidFill>
                  <a:schemeClr val="tx1"/>
                </a:solidFill>
                <a:latin typeface="Times New Roman" panose="02020603050405020304" pitchFamily="18" charset="0"/>
                <a:cs typeface="Times New Roman" panose="02020603050405020304" pitchFamily="18" charset="0"/>
              </a:rPr>
              <a:t>8</a:t>
            </a:r>
            <a:r>
              <a:rPr lang="fr-FR" altLang="fr-FR" sz="2800" dirty="0">
                <a:solidFill>
                  <a:schemeClr val="tx1"/>
                </a:solidFill>
                <a:latin typeface="Times New Roman" panose="02020603050405020304" pitchFamily="18" charset="0"/>
                <a:cs typeface="Times New Roman" panose="02020603050405020304" pitchFamily="18" charset="0"/>
              </a:rPr>
              <a:t> C’est par la foi qu’Abraham a obéi lorsque Dieu l’a appelé et qu’il est parti pour le pays qu’il devait recevoir en héritage. Et il est parti sans savoir où il allait. </a:t>
            </a:r>
            <a:r>
              <a:rPr lang="fr-FR" altLang="fr-FR" sz="2800" baseline="30000" dirty="0">
                <a:solidFill>
                  <a:schemeClr val="tx1"/>
                </a:solidFill>
                <a:latin typeface="Times New Roman" panose="02020603050405020304" pitchFamily="18" charset="0"/>
                <a:cs typeface="Times New Roman" panose="02020603050405020304" pitchFamily="18" charset="0"/>
              </a:rPr>
              <a:t>9</a:t>
            </a:r>
            <a:r>
              <a:rPr lang="fr-FR" altLang="fr-FR" sz="2800" dirty="0">
                <a:solidFill>
                  <a:schemeClr val="tx1"/>
                </a:solidFill>
                <a:latin typeface="Times New Roman" panose="02020603050405020304" pitchFamily="18" charset="0"/>
                <a:cs typeface="Times New Roman" panose="02020603050405020304" pitchFamily="18" charset="0"/>
              </a:rPr>
              <a:t> C’est par la foi qu’il est venu s’installer dans le pays promis comme dans un pays étranger. Il y a habité sous des tentes, ainsi qu’Isaac et Jacob, les cohéritiers de la même promesse, </a:t>
            </a:r>
            <a:r>
              <a:rPr lang="fr-FR" altLang="fr-FR" sz="2800" baseline="30000" dirty="0">
                <a:solidFill>
                  <a:schemeClr val="tx1"/>
                </a:solidFill>
                <a:latin typeface="Times New Roman" panose="02020603050405020304" pitchFamily="18" charset="0"/>
                <a:cs typeface="Times New Roman" panose="02020603050405020304" pitchFamily="18" charset="0"/>
              </a:rPr>
              <a:t>10</a:t>
            </a:r>
            <a:r>
              <a:rPr lang="fr-FR" altLang="fr-FR" sz="2800" dirty="0">
                <a:solidFill>
                  <a:schemeClr val="tx1"/>
                </a:solidFill>
                <a:latin typeface="Times New Roman" panose="02020603050405020304" pitchFamily="18" charset="0"/>
                <a:cs typeface="Times New Roman" panose="02020603050405020304" pitchFamily="18" charset="0"/>
              </a:rPr>
              <a:t> car il attendait la cité qui a de solides fondations, celle dont Dieu est l’architecte et le constructeur.</a:t>
            </a:r>
            <a:br>
              <a:rPr lang="fr-FR" altLang="fr-FR" sz="2800" dirty="0">
                <a:solidFill>
                  <a:schemeClr val="tx1"/>
                </a:solidFill>
                <a:latin typeface="Times New Roman" panose="02020603050405020304" pitchFamily="18" charset="0"/>
                <a:cs typeface="Times New Roman" panose="02020603050405020304" pitchFamily="18" charset="0"/>
              </a:rPr>
            </a:br>
            <a:r>
              <a:rPr lang="fr-FR" altLang="fr-FR" sz="2800" baseline="30000" dirty="0">
                <a:solidFill>
                  <a:schemeClr val="tx1"/>
                </a:solidFill>
                <a:latin typeface="Times New Roman" panose="02020603050405020304" pitchFamily="18" charset="0"/>
                <a:cs typeface="Times New Roman" panose="02020603050405020304" pitchFamily="18" charset="0"/>
              </a:rPr>
              <a:t>11</a:t>
            </a:r>
            <a:r>
              <a:rPr lang="fr-FR" altLang="fr-FR" sz="2800" dirty="0">
                <a:solidFill>
                  <a:schemeClr val="tx1"/>
                </a:solidFill>
                <a:latin typeface="Times New Roman" panose="02020603050405020304" pitchFamily="18" charset="0"/>
                <a:cs typeface="Times New Roman" panose="02020603050405020304" pitchFamily="18" charset="0"/>
              </a:rPr>
              <a:t> C’est aussi par la foi que Sara elle-même a été rendue capable d’avoir une descendance. Malgré son âge avancé, elle a donné naissance à un enfant parce qu’elle a cru à la fidélité de celui qui avait fait la promesse.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re 1">
            <a:extLst>
              <a:ext uri="{FF2B5EF4-FFF2-40B4-BE49-F238E27FC236}">
                <a16:creationId xmlns:a16="http://schemas.microsoft.com/office/drawing/2014/main" id="{322AF0C5-753A-45C9-B163-201F938CF07B}"/>
              </a:ext>
            </a:extLst>
          </p:cNvPr>
          <p:cNvSpPr>
            <a:spLocks noGrp="1" noChangeArrowheads="1"/>
          </p:cNvSpPr>
          <p:nvPr>
            <p:ph type="title"/>
          </p:nvPr>
        </p:nvSpPr>
        <p:spPr bwMode="auto">
          <a:xfrm>
            <a:off x="1587500" y="6450013"/>
            <a:ext cx="6554788" cy="434975"/>
          </a:xfrm>
        </p:spPr>
        <p:txBody>
          <a:bodyPr wrap="square" numCol="1" anchorCtr="0" compatLnSpc="1">
            <a:prstTxWarp prst="textNoShape">
              <a:avLst/>
            </a:prstTxWarp>
          </a:bodyPr>
          <a:lstStyle/>
          <a:p>
            <a:pPr algn="ctr"/>
            <a:r>
              <a:rPr lang="fr-FR" altLang="fr-FR" sz="1400" cap="none">
                <a:ln>
                  <a:noFill/>
                </a:ln>
                <a:latin typeface="Times New Roman" panose="02020603050405020304" pitchFamily="18" charset="0"/>
                <a:cs typeface="Times New Roman" panose="02020603050405020304" pitchFamily="18" charset="0"/>
              </a:rPr>
              <a:t>Abraham : croire, obéir et espérer</a:t>
            </a:r>
          </a:p>
        </p:txBody>
      </p:sp>
      <p:sp>
        <p:nvSpPr>
          <p:cNvPr id="24579" name="Espace réservé du numéro de diapositive 4">
            <a:extLst>
              <a:ext uri="{FF2B5EF4-FFF2-40B4-BE49-F238E27FC236}">
                <a16:creationId xmlns:a16="http://schemas.microsoft.com/office/drawing/2014/main" id="{D52B2785-FD1C-4B69-BE13-2432AC5D8ABB}"/>
              </a:ext>
            </a:extLst>
          </p:cNvPr>
          <p:cNvSpPr>
            <a:spLocks noGrp="1" noChangeArrowheads="1"/>
          </p:cNvSpPr>
          <p:nvPr>
            <p:ph type="sldNum" sz="quarter" idx="10"/>
          </p:nvPr>
        </p:nvSpPr>
        <p:spPr bwMode="auto">
          <a:xfrm>
            <a:off x="8142288" y="6069013"/>
            <a:ext cx="857250" cy="669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fld id="{F9B70AEE-6D5B-4C89-AB06-499AD3993954}" type="slidenum">
              <a:rPr lang="fr-FR" altLang="fr-FR" smtClean="0">
                <a:latin typeface="Times New Roman" panose="02020603050405020304" pitchFamily="18" charset="0"/>
              </a:rPr>
              <a:pPr/>
              <a:t>5</a:t>
            </a:fld>
            <a:endParaRPr lang="fr-FR" altLang="fr-FR">
              <a:latin typeface="Times New Roman" panose="02020603050405020304" pitchFamily="18" charset="0"/>
            </a:endParaRPr>
          </a:p>
        </p:txBody>
      </p:sp>
      <p:sp>
        <p:nvSpPr>
          <p:cNvPr id="8" name="Espace réservé du contenu 2">
            <a:extLst>
              <a:ext uri="{FF2B5EF4-FFF2-40B4-BE49-F238E27FC236}">
                <a16:creationId xmlns:a16="http://schemas.microsoft.com/office/drawing/2014/main" id="{FAA39D06-AE03-4D7D-9D6C-59788F6FF921}"/>
              </a:ext>
            </a:extLst>
          </p:cNvPr>
          <p:cNvSpPr txBox="1">
            <a:spLocks/>
          </p:cNvSpPr>
          <p:nvPr/>
        </p:nvSpPr>
        <p:spPr bwMode="auto">
          <a:xfrm>
            <a:off x="468313" y="80963"/>
            <a:ext cx="8207375" cy="531812"/>
          </a:xfrm>
          <a:prstGeom prst="rect">
            <a:avLst/>
          </a:prstGeom>
          <a:noFill/>
          <a:ln>
            <a:noFill/>
          </a:ln>
        </p:spPr>
        <p:txBody>
          <a:bodyPr anchor="ctr"/>
          <a:lstStyle>
            <a:lvl1pPr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lgn="ctr">
              <a:buFont typeface="Wingdings 3" panose="05040102010807070707" pitchFamily="18" charset="2"/>
              <a:buNone/>
              <a:defRPr/>
            </a:pPr>
            <a:r>
              <a:rPr lang="fr-FR" altLang="fr-FR" sz="3200" dirty="0">
                <a:solidFill>
                  <a:schemeClr val="bg1"/>
                </a:solidFill>
                <a:latin typeface="Times New Roman" panose="02020603050405020304" pitchFamily="18" charset="0"/>
                <a:cs typeface="Times New Roman" panose="02020603050405020304" pitchFamily="18" charset="0"/>
              </a:rPr>
              <a:t>Texte central : Hébreux 11.8-19, 39-40</a:t>
            </a:r>
            <a:endParaRPr lang="fr-FR" altLang="fr-FR" sz="3200" cap="all" dirty="0">
              <a:solidFill>
                <a:schemeClr val="bg1"/>
              </a:solidFill>
              <a:latin typeface="Times New Roman" panose="02020603050405020304" pitchFamily="18" charset="0"/>
              <a:cs typeface="Times New Roman" panose="02020603050405020304" pitchFamily="18" charset="0"/>
            </a:endParaRPr>
          </a:p>
        </p:txBody>
      </p:sp>
      <p:sp>
        <p:nvSpPr>
          <p:cNvPr id="9" name="Espace réservé du contenu 2">
            <a:extLst>
              <a:ext uri="{FF2B5EF4-FFF2-40B4-BE49-F238E27FC236}">
                <a16:creationId xmlns:a16="http://schemas.microsoft.com/office/drawing/2014/main" id="{5E9E9094-ED54-4F9D-8DC7-D26C0655C363}"/>
              </a:ext>
            </a:extLst>
          </p:cNvPr>
          <p:cNvSpPr txBox="1">
            <a:spLocks/>
          </p:cNvSpPr>
          <p:nvPr/>
        </p:nvSpPr>
        <p:spPr bwMode="auto">
          <a:xfrm>
            <a:off x="363538" y="392113"/>
            <a:ext cx="8416925" cy="620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3" panose="05040102010807070707" pitchFamily="18" charset="2"/>
              <a:buNone/>
            </a:pPr>
            <a:r>
              <a:rPr lang="fr-FR" altLang="fr-FR" sz="2800" baseline="30000">
                <a:solidFill>
                  <a:schemeClr val="tx1"/>
                </a:solidFill>
                <a:latin typeface="Times New Roman" panose="02020603050405020304" pitchFamily="18" charset="0"/>
                <a:cs typeface="Times New Roman" panose="02020603050405020304" pitchFamily="18" charset="0"/>
              </a:rPr>
              <a:t>12</a:t>
            </a:r>
            <a:r>
              <a:rPr lang="fr-FR" altLang="fr-FR" sz="2800">
                <a:solidFill>
                  <a:schemeClr val="tx1"/>
                </a:solidFill>
                <a:latin typeface="Times New Roman" panose="02020603050405020304" pitchFamily="18" charset="0"/>
                <a:cs typeface="Times New Roman" panose="02020603050405020304" pitchFamily="18" charset="0"/>
              </a:rPr>
              <a:t> C’est pourquoi d’un seul homme, pourtant déjà marqué par la mort, est née une descendance </a:t>
            </a:r>
            <a:r>
              <a:rPr lang="fr-FR" altLang="fr-FR" sz="2800" i="1">
                <a:solidFill>
                  <a:schemeClr val="tx1"/>
                </a:solidFill>
                <a:latin typeface="Times New Roman" panose="02020603050405020304" pitchFamily="18" charset="0"/>
                <a:cs typeface="Times New Roman" panose="02020603050405020304" pitchFamily="18" charset="0"/>
              </a:rPr>
              <a:t>aussi nombreuse que les étoiles du ciel, pareille au sable qui est au bord de la mer et qu’on ne peut compter</a:t>
            </a:r>
            <a:r>
              <a:rPr lang="fr-FR" altLang="fr-FR" sz="2800">
                <a:solidFill>
                  <a:schemeClr val="tx1"/>
                </a:solidFill>
                <a:latin typeface="Times New Roman" panose="02020603050405020304" pitchFamily="18" charset="0"/>
                <a:cs typeface="Times New Roman" panose="02020603050405020304" pitchFamily="18" charset="0"/>
              </a:rPr>
              <a:t>.</a:t>
            </a:r>
            <a:br>
              <a:rPr lang="fr-FR" altLang="fr-FR" sz="2800">
                <a:solidFill>
                  <a:schemeClr val="tx1"/>
                </a:solidFill>
                <a:latin typeface="Times New Roman" panose="02020603050405020304" pitchFamily="18" charset="0"/>
                <a:cs typeface="Times New Roman" panose="02020603050405020304" pitchFamily="18" charset="0"/>
              </a:rPr>
            </a:br>
            <a:r>
              <a:rPr lang="fr-FR" altLang="fr-FR" sz="2800" baseline="30000">
                <a:solidFill>
                  <a:schemeClr val="tx1"/>
                </a:solidFill>
                <a:latin typeface="Times New Roman" panose="02020603050405020304" pitchFamily="18" charset="0"/>
                <a:cs typeface="Times New Roman" panose="02020603050405020304" pitchFamily="18" charset="0"/>
              </a:rPr>
              <a:t>13</a:t>
            </a:r>
            <a:r>
              <a:rPr lang="fr-FR" altLang="fr-FR" sz="2800">
                <a:solidFill>
                  <a:schemeClr val="tx1"/>
                </a:solidFill>
                <a:latin typeface="Times New Roman" panose="02020603050405020304" pitchFamily="18" charset="0"/>
                <a:cs typeface="Times New Roman" panose="02020603050405020304" pitchFamily="18" charset="0"/>
              </a:rPr>
              <a:t> C’est dans la foi qu’ils sont tous morts, sans avoir reçu les biens promis, mais ils les ont vus et salués de loin, et ils ont reconnu qu’ils étaient étrangers et voyageurs sur la terre. </a:t>
            </a:r>
            <a:r>
              <a:rPr lang="fr-FR" altLang="fr-FR" sz="2800" baseline="30000">
                <a:solidFill>
                  <a:schemeClr val="tx1"/>
                </a:solidFill>
                <a:latin typeface="Times New Roman" panose="02020603050405020304" pitchFamily="18" charset="0"/>
                <a:cs typeface="Times New Roman" panose="02020603050405020304" pitchFamily="18" charset="0"/>
              </a:rPr>
              <a:t>14</a:t>
            </a:r>
            <a:r>
              <a:rPr lang="fr-FR" altLang="fr-FR" sz="2800">
                <a:solidFill>
                  <a:schemeClr val="tx1"/>
                </a:solidFill>
                <a:latin typeface="Times New Roman" panose="02020603050405020304" pitchFamily="18" charset="0"/>
                <a:cs typeface="Times New Roman" panose="02020603050405020304" pitchFamily="18" charset="0"/>
              </a:rPr>
              <a:t> Ceux qui parlent ainsi montrent qu’ils cherchent une patrie. </a:t>
            </a:r>
            <a:r>
              <a:rPr lang="fr-FR" altLang="fr-FR" sz="2800" baseline="30000">
                <a:solidFill>
                  <a:schemeClr val="tx1"/>
                </a:solidFill>
                <a:latin typeface="Times New Roman" panose="02020603050405020304" pitchFamily="18" charset="0"/>
                <a:cs typeface="Times New Roman" panose="02020603050405020304" pitchFamily="18" charset="0"/>
              </a:rPr>
              <a:t>15</a:t>
            </a:r>
            <a:r>
              <a:rPr lang="fr-FR" altLang="fr-FR" sz="2800">
                <a:solidFill>
                  <a:schemeClr val="tx1"/>
                </a:solidFill>
                <a:latin typeface="Times New Roman" panose="02020603050405020304" pitchFamily="18" charset="0"/>
                <a:cs typeface="Times New Roman" panose="02020603050405020304" pitchFamily="18" charset="0"/>
              </a:rPr>
              <a:t> S’ils avaient eu la nostalgie de celle qu’ils avaient quittée, ils auraient eu le temps d’y retourner.</a:t>
            </a:r>
            <a:br>
              <a:rPr lang="fr-FR" altLang="fr-FR" sz="2800">
                <a:solidFill>
                  <a:schemeClr val="tx1"/>
                </a:solidFill>
                <a:latin typeface="Times New Roman" panose="02020603050405020304" pitchFamily="18" charset="0"/>
                <a:cs typeface="Times New Roman" panose="02020603050405020304" pitchFamily="18" charset="0"/>
              </a:rPr>
            </a:br>
            <a:r>
              <a:rPr lang="fr-FR" altLang="fr-FR" sz="2800" baseline="30000">
                <a:solidFill>
                  <a:schemeClr val="tx1"/>
                </a:solidFill>
                <a:latin typeface="Times New Roman" panose="02020603050405020304" pitchFamily="18" charset="0"/>
                <a:cs typeface="Times New Roman" panose="02020603050405020304" pitchFamily="18" charset="0"/>
              </a:rPr>
              <a:t>16</a:t>
            </a:r>
            <a:r>
              <a:rPr lang="fr-FR" altLang="fr-FR" sz="2800">
                <a:solidFill>
                  <a:schemeClr val="tx1"/>
                </a:solidFill>
                <a:latin typeface="Times New Roman" panose="02020603050405020304" pitchFamily="18" charset="0"/>
                <a:cs typeface="Times New Roman" panose="02020603050405020304" pitchFamily="18" charset="0"/>
              </a:rPr>
              <a:t> Mais en réalité, ils désirent une meilleure patrie, c’est-à-dire la patrie céleste. C’est pourquoi Dieu n’a pas honte d’être appelé leur Dieu, car il leur a préparé une cité.</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1">
            <a:extLst>
              <a:ext uri="{FF2B5EF4-FFF2-40B4-BE49-F238E27FC236}">
                <a16:creationId xmlns:a16="http://schemas.microsoft.com/office/drawing/2014/main" id="{14A9D6CB-9197-49BC-B84F-3951E4B71F04}"/>
              </a:ext>
            </a:extLst>
          </p:cNvPr>
          <p:cNvSpPr>
            <a:spLocks noGrp="1" noChangeArrowheads="1"/>
          </p:cNvSpPr>
          <p:nvPr>
            <p:ph type="title"/>
          </p:nvPr>
        </p:nvSpPr>
        <p:spPr bwMode="auto">
          <a:xfrm>
            <a:off x="1587500" y="6450013"/>
            <a:ext cx="6554788" cy="434975"/>
          </a:xfrm>
        </p:spPr>
        <p:txBody>
          <a:bodyPr wrap="square" numCol="1" anchorCtr="0" compatLnSpc="1">
            <a:prstTxWarp prst="textNoShape">
              <a:avLst/>
            </a:prstTxWarp>
          </a:bodyPr>
          <a:lstStyle/>
          <a:p>
            <a:pPr algn="ctr"/>
            <a:r>
              <a:rPr lang="fr-FR" altLang="fr-FR" sz="1400" cap="none">
                <a:ln>
                  <a:noFill/>
                </a:ln>
                <a:latin typeface="Times New Roman" panose="02020603050405020304" pitchFamily="18" charset="0"/>
                <a:cs typeface="Times New Roman" panose="02020603050405020304" pitchFamily="18" charset="0"/>
              </a:rPr>
              <a:t>Abraham : croire, obéir et espérer</a:t>
            </a:r>
          </a:p>
        </p:txBody>
      </p:sp>
      <p:sp>
        <p:nvSpPr>
          <p:cNvPr id="25603" name="Espace réservé du numéro de diapositive 4">
            <a:extLst>
              <a:ext uri="{FF2B5EF4-FFF2-40B4-BE49-F238E27FC236}">
                <a16:creationId xmlns:a16="http://schemas.microsoft.com/office/drawing/2014/main" id="{07F69C8E-0505-4B7B-B917-47455A75585C}"/>
              </a:ext>
            </a:extLst>
          </p:cNvPr>
          <p:cNvSpPr>
            <a:spLocks noGrp="1" noChangeArrowheads="1"/>
          </p:cNvSpPr>
          <p:nvPr>
            <p:ph type="sldNum" sz="quarter" idx="10"/>
          </p:nvPr>
        </p:nvSpPr>
        <p:spPr bwMode="auto">
          <a:xfrm>
            <a:off x="8142288" y="6069013"/>
            <a:ext cx="857250" cy="669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fld id="{B707A0B5-B711-4258-AD62-C6B4E941F997}" type="slidenum">
              <a:rPr lang="fr-FR" altLang="fr-FR" smtClean="0">
                <a:latin typeface="Times New Roman" panose="02020603050405020304" pitchFamily="18" charset="0"/>
              </a:rPr>
              <a:pPr/>
              <a:t>6</a:t>
            </a:fld>
            <a:endParaRPr lang="fr-FR" altLang="fr-FR">
              <a:latin typeface="Times New Roman" panose="02020603050405020304" pitchFamily="18" charset="0"/>
            </a:endParaRPr>
          </a:p>
        </p:txBody>
      </p:sp>
      <p:sp>
        <p:nvSpPr>
          <p:cNvPr id="8" name="Espace réservé du contenu 2">
            <a:extLst>
              <a:ext uri="{FF2B5EF4-FFF2-40B4-BE49-F238E27FC236}">
                <a16:creationId xmlns:a16="http://schemas.microsoft.com/office/drawing/2014/main" id="{2F97126D-C11F-464F-8162-C538DF162A3A}"/>
              </a:ext>
            </a:extLst>
          </p:cNvPr>
          <p:cNvSpPr txBox="1">
            <a:spLocks/>
          </p:cNvSpPr>
          <p:nvPr/>
        </p:nvSpPr>
        <p:spPr bwMode="auto">
          <a:xfrm>
            <a:off x="468313" y="80963"/>
            <a:ext cx="8207375" cy="531812"/>
          </a:xfrm>
          <a:prstGeom prst="rect">
            <a:avLst/>
          </a:prstGeom>
          <a:noFill/>
          <a:ln>
            <a:noFill/>
          </a:ln>
        </p:spPr>
        <p:txBody>
          <a:bodyPr anchor="ctr"/>
          <a:lstStyle>
            <a:lvl1pPr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lgn="ctr">
              <a:buFont typeface="Wingdings 3" panose="05040102010807070707" pitchFamily="18" charset="2"/>
              <a:buNone/>
              <a:defRPr/>
            </a:pPr>
            <a:r>
              <a:rPr lang="fr-FR" altLang="fr-FR" sz="3200" dirty="0">
                <a:solidFill>
                  <a:schemeClr val="bg1"/>
                </a:solidFill>
                <a:latin typeface="Times New Roman" panose="02020603050405020304" pitchFamily="18" charset="0"/>
                <a:cs typeface="Times New Roman" panose="02020603050405020304" pitchFamily="18" charset="0"/>
              </a:rPr>
              <a:t>Texte central : Hébreux 11.8-19, 39-40</a:t>
            </a:r>
            <a:endParaRPr lang="fr-FR" altLang="fr-FR" sz="3200" cap="all" dirty="0">
              <a:solidFill>
                <a:schemeClr val="bg1"/>
              </a:solidFill>
              <a:latin typeface="Times New Roman" panose="02020603050405020304" pitchFamily="18" charset="0"/>
              <a:cs typeface="Times New Roman" panose="02020603050405020304" pitchFamily="18" charset="0"/>
            </a:endParaRPr>
          </a:p>
        </p:txBody>
      </p:sp>
      <p:sp>
        <p:nvSpPr>
          <p:cNvPr id="9" name="Espace réservé du contenu 2">
            <a:extLst>
              <a:ext uri="{FF2B5EF4-FFF2-40B4-BE49-F238E27FC236}">
                <a16:creationId xmlns:a16="http://schemas.microsoft.com/office/drawing/2014/main" id="{8103CFE6-27F1-46BB-9F9D-4522239801F1}"/>
              </a:ext>
            </a:extLst>
          </p:cNvPr>
          <p:cNvSpPr txBox="1">
            <a:spLocks/>
          </p:cNvSpPr>
          <p:nvPr/>
        </p:nvSpPr>
        <p:spPr bwMode="auto">
          <a:xfrm>
            <a:off x="468313" y="1706563"/>
            <a:ext cx="8418512" cy="496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3" panose="05040102010807070707" pitchFamily="18" charset="2"/>
              <a:buNone/>
            </a:pPr>
            <a:r>
              <a:rPr lang="fr-FR" altLang="fr-FR" sz="2800" baseline="30000">
                <a:solidFill>
                  <a:schemeClr val="tx1"/>
                </a:solidFill>
                <a:latin typeface="Times New Roman" panose="02020603050405020304" pitchFamily="18" charset="0"/>
                <a:cs typeface="Times New Roman" panose="02020603050405020304" pitchFamily="18" charset="0"/>
              </a:rPr>
              <a:t>17</a:t>
            </a:r>
            <a:r>
              <a:rPr lang="fr-FR" altLang="fr-FR" sz="2800">
                <a:solidFill>
                  <a:schemeClr val="tx1"/>
                </a:solidFill>
                <a:latin typeface="Times New Roman" panose="02020603050405020304" pitchFamily="18" charset="0"/>
                <a:cs typeface="Times New Roman" panose="02020603050405020304" pitchFamily="18" charset="0"/>
              </a:rPr>
              <a:t> C’est par la foi qu’Abraham a offert Isaac lorsqu’il a été mis à l’épreuve. Oui, il a offert son fils unique en sacrifice, bien qu’il ait reçu les promesses </a:t>
            </a:r>
            <a:r>
              <a:rPr lang="fr-FR" altLang="fr-FR" sz="2800" baseline="30000">
                <a:solidFill>
                  <a:schemeClr val="tx1"/>
                </a:solidFill>
                <a:latin typeface="Times New Roman" panose="02020603050405020304" pitchFamily="18" charset="0"/>
                <a:cs typeface="Times New Roman" panose="02020603050405020304" pitchFamily="18" charset="0"/>
              </a:rPr>
              <a:t>18</a:t>
            </a:r>
            <a:r>
              <a:rPr lang="fr-FR" altLang="fr-FR" sz="2800">
                <a:solidFill>
                  <a:schemeClr val="tx1"/>
                </a:solidFill>
                <a:latin typeface="Times New Roman" panose="02020603050405020304" pitchFamily="18" charset="0"/>
                <a:cs typeface="Times New Roman" panose="02020603050405020304" pitchFamily="18" charset="0"/>
              </a:rPr>
              <a:t> et que Dieu lui ai dit : </a:t>
            </a:r>
            <a:r>
              <a:rPr lang="fr-FR" altLang="fr-FR" sz="2800" i="1">
                <a:solidFill>
                  <a:schemeClr val="tx1"/>
                </a:solidFill>
                <a:latin typeface="Times New Roman" panose="02020603050405020304" pitchFamily="18" charset="0"/>
                <a:cs typeface="Times New Roman" panose="02020603050405020304" pitchFamily="18" charset="0"/>
              </a:rPr>
              <a:t>C’est par Isaac qu’une descendance te sera assurée.</a:t>
            </a:r>
            <a:r>
              <a:rPr lang="fr-FR" altLang="fr-FR" sz="2800">
                <a:solidFill>
                  <a:schemeClr val="tx1"/>
                </a:solidFill>
                <a:latin typeface="Times New Roman" panose="02020603050405020304" pitchFamily="18" charset="0"/>
                <a:cs typeface="Times New Roman" panose="02020603050405020304" pitchFamily="18" charset="0"/>
              </a:rPr>
              <a:t> </a:t>
            </a:r>
            <a:r>
              <a:rPr lang="fr-FR" altLang="fr-FR" sz="2800" baseline="30000">
                <a:solidFill>
                  <a:schemeClr val="tx1"/>
                </a:solidFill>
                <a:latin typeface="Times New Roman" panose="02020603050405020304" pitchFamily="18" charset="0"/>
                <a:cs typeface="Times New Roman" panose="02020603050405020304" pitchFamily="18" charset="0"/>
              </a:rPr>
              <a:t>19</a:t>
            </a:r>
            <a:r>
              <a:rPr lang="fr-FR" altLang="fr-FR" sz="2800">
                <a:solidFill>
                  <a:schemeClr val="tx1"/>
                </a:solidFill>
                <a:latin typeface="Times New Roman" panose="02020603050405020304" pitchFamily="18" charset="0"/>
                <a:cs typeface="Times New Roman" panose="02020603050405020304" pitchFamily="18" charset="0"/>
              </a:rPr>
              <a:t> Il pensait que Dieu était capable même de ressusciter des morts. C’est pourquoi il a retrouvé son fils par une sorte de résurrection.</a:t>
            </a:r>
          </a:p>
          <a:p>
            <a:pPr>
              <a:buFont typeface="Wingdings 3" panose="05040102010807070707" pitchFamily="18" charset="2"/>
              <a:buNone/>
            </a:pPr>
            <a:r>
              <a:rPr lang="fr-FR" altLang="fr-FR" sz="2800">
                <a:solidFill>
                  <a:schemeClr val="tx1"/>
                </a:solidFill>
                <a:latin typeface="Calibri" panose="020F0502020204030204" pitchFamily="34" charset="0"/>
                <a:cs typeface="Calibri" panose="020F0502020204030204" pitchFamily="34" charset="0"/>
              </a:rPr>
              <a:t>[</a:t>
            </a:r>
            <a:r>
              <a:rPr lang="fr-FR" altLang="fr-FR" sz="2800">
                <a:solidFill>
                  <a:schemeClr val="tx1"/>
                </a:solidFill>
                <a:latin typeface="Times New Roman" panose="02020603050405020304" pitchFamily="18" charset="0"/>
                <a:cs typeface="Times New Roman" panose="02020603050405020304" pitchFamily="18" charset="0"/>
              </a:rPr>
              <a:t>...]</a:t>
            </a:r>
          </a:p>
          <a:p>
            <a:pPr>
              <a:buFont typeface="Wingdings 3" panose="05040102010807070707" pitchFamily="18" charset="2"/>
              <a:buNone/>
            </a:pPr>
            <a:r>
              <a:rPr lang="fr-FR" altLang="fr-FR" sz="2800" baseline="30000">
                <a:solidFill>
                  <a:schemeClr val="tx1"/>
                </a:solidFill>
                <a:latin typeface="Times New Roman" panose="02020603050405020304" pitchFamily="18" charset="0"/>
                <a:cs typeface="Times New Roman" panose="02020603050405020304" pitchFamily="18" charset="0"/>
              </a:rPr>
              <a:t>39</a:t>
            </a:r>
            <a:r>
              <a:rPr lang="fr-FR" altLang="fr-FR" sz="2800">
                <a:solidFill>
                  <a:schemeClr val="tx1"/>
                </a:solidFill>
                <a:latin typeface="Times New Roman" panose="02020603050405020304" pitchFamily="18" charset="0"/>
                <a:cs typeface="Times New Roman" panose="02020603050405020304" pitchFamily="18" charset="0"/>
              </a:rPr>
              <a:t> Tous ceux-là, bien qu’ayant reçu un bon témoignage grâce à leur foi, n’ont pas obtenu ce qui leur était promis, </a:t>
            </a:r>
            <a:r>
              <a:rPr lang="fr-FR" altLang="fr-FR" sz="2800" baseline="30000">
                <a:solidFill>
                  <a:schemeClr val="tx1"/>
                </a:solidFill>
                <a:latin typeface="Times New Roman" panose="02020603050405020304" pitchFamily="18" charset="0"/>
                <a:cs typeface="Times New Roman" panose="02020603050405020304" pitchFamily="18" charset="0"/>
              </a:rPr>
              <a:t>40</a:t>
            </a:r>
            <a:r>
              <a:rPr lang="fr-FR" altLang="fr-FR" sz="2800">
                <a:solidFill>
                  <a:schemeClr val="tx1"/>
                </a:solidFill>
                <a:latin typeface="Times New Roman" panose="02020603050405020304" pitchFamily="18" charset="0"/>
                <a:cs typeface="Times New Roman" panose="02020603050405020304" pitchFamily="18" charset="0"/>
              </a:rPr>
              <a:t> car Dieu avait en vue quelque chose de meilleur pour nous. Ainsi, ils ne devaient pas parvenir sans nous à la perfection.</a:t>
            </a:r>
          </a:p>
          <a:p>
            <a:pPr>
              <a:buFont typeface="Wingdings 3" panose="05040102010807070707" pitchFamily="18" charset="2"/>
              <a:buNone/>
            </a:pPr>
            <a:endParaRPr lang="fr-FR" altLang="fr-FR" sz="2800">
              <a:solidFill>
                <a:schemeClr val="tx1"/>
              </a:solidFill>
              <a:latin typeface="Times New Roman" panose="02020603050405020304" pitchFamily="18" charset="0"/>
              <a:cs typeface="Times New Roman" panose="02020603050405020304" pitchFamily="18" charset="0"/>
            </a:endParaRPr>
          </a:p>
          <a:p>
            <a:pPr>
              <a:buFont typeface="Wingdings 3" panose="05040102010807070707" pitchFamily="18" charset="2"/>
              <a:buNone/>
            </a:pPr>
            <a:endParaRPr lang="fr-FR" altLang="fr-FR" sz="280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re 1">
            <a:extLst>
              <a:ext uri="{FF2B5EF4-FFF2-40B4-BE49-F238E27FC236}">
                <a16:creationId xmlns:a16="http://schemas.microsoft.com/office/drawing/2014/main" id="{B9351C33-C677-4451-B21C-2500F90AC96C}"/>
              </a:ext>
            </a:extLst>
          </p:cNvPr>
          <p:cNvSpPr>
            <a:spLocks noGrp="1" noChangeArrowheads="1"/>
          </p:cNvSpPr>
          <p:nvPr>
            <p:ph type="title"/>
          </p:nvPr>
        </p:nvSpPr>
        <p:spPr bwMode="auto">
          <a:xfrm>
            <a:off x="1587500" y="6450013"/>
            <a:ext cx="6554788" cy="434975"/>
          </a:xfrm>
        </p:spPr>
        <p:txBody>
          <a:bodyPr wrap="square" numCol="1" anchorCtr="0" compatLnSpc="1">
            <a:prstTxWarp prst="textNoShape">
              <a:avLst/>
            </a:prstTxWarp>
          </a:bodyPr>
          <a:lstStyle/>
          <a:p>
            <a:pPr algn="ctr"/>
            <a:r>
              <a:rPr lang="fr-FR" altLang="fr-FR" sz="1400" cap="none">
                <a:ln>
                  <a:noFill/>
                </a:ln>
                <a:latin typeface="Times New Roman" panose="02020603050405020304" pitchFamily="18" charset="0"/>
                <a:cs typeface="Times New Roman" panose="02020603050405020304" pitchFamily="18" charset="0"/>
              </a:rPr>
              <a:t>Abraham : croire, obéir et espérer</a:t>
            </a:r>
          </a:p>
        </p:txBody>
      </p:sp>
      <p:sp>
        <p:nvSpPr>
          <p:cNvPr id="26627" name="Espace réservé du numéro de diapositive 4">
            <a:extLst>
              <a:ext uri="{FF2B5EF4-FFF2-40B4-BE49-F238E27FC236}">
                <a16:creationId xmlns:a16="http://schemas.microsoft.com/office/drawing/2014/main" id="{533CB47F-0A34-4069-A411-3B12BC7B7F32}"/>
              </a:ext>
            </a:extLst>
          </p:cNvPr>
          <p:cNvSpPr>
            <a:spLocks noGrp="1" noChangeArrowheads="1"/>
          </p:cNvSpPr>
          <p:nvPr>
            <p:ph type="sldNum" sz="quarter" idx="10"/>
          </p:nvPr>
        </p:nvSpPr>
        <p:spPr bwMode="auto">
          <a:xfrm>
            <a:off x="8142288" y="6069013"/>
            <a:ext cx="857250" cy="669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fld id="{EB262AD7-E875-433C-8C4E-E99BA9505C54}" type="slidenum">
              <a:rPr lang="fr-FR" altLang="fr-FR" smtClean="0">
                <a:latin typeface="Times New Roman" panose="02020603050405020304" pitchFamily="18" charset="0"/>
              </a:rPr>
              <a:pPr/>
              <a:t>7</a:t>
            </a:fld>
            <a:endParaRPr lang="fr-FR" altLang="fr-FR">
              <a:latin typeface="Times New Roman" panose="02020603050405020304" pitchFamily="18" charset="0"/>
            </a:endParaRPr>
          </a:p>
        </p:txBody>
      </p:sp>
      <p:sp>
        <p:nvSpPr>
          <p:cNvPr id="8" name="Espace réservé du contenu 2">
            <a:extLst>
              <a:ext uri="{FF2B5EF4-FFF2-40B4-BE49-F238E27FC236}">
                <a16:creationId xmlns:a16="http://schemas.microsoft.com/office/drawing/2014/main" id="{09EFDD13-43C2-479F-8D8D-55D5C9CA6098}"/>
              </a:ext>
            </a:extLst>
          </p:cNvPr>
          <p:cNvSpPr txBox="1">
            <a:spLocks/>
          </p:cNvSpPr>
          <p:nvPr/>
        </p:nvSpPr>
        <p:spPr bwMode="auto">
          <a:xfrm>
            <a:off x="269875" y="36513"/>
            <a:ext cx="8809038" cy="804862"/>
          </a:xfrm>
          <a:prstGeom prst="rect">
            <a:avLst/>
          </a:prstGeom>
          <a:noFill/>
          <a:ln>
            <a:noFill/>
          </a:ln>
        </p:spPr>
        <p:txBody>
          <a:bodyPr anchor="ctr"/>
          <a:lstStyle>
            <a:lvl1pPr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lgn="ctr">
              <a:buFont typeface="Wingdings 3" panose="05040102010807070707" pitchFamily="18" charset="2"/>
              <a:buNone/>
              <a:defRPr/>
            </a:pPr>
            <a:r>
              <a:rPr lang="fr-FR" altLang="fr-FR" sz="3200" dirty="0">
                <a:solidFill>
                  <a:schemeClr val="bg1"/>
                </a:solidFill>
                <a:latin typeface="Times New Roman" panose="02020603050405020304" pitchFamily="18" charset="0"/>
                <a:cs typeface="Times New Roman" panose="02020603050405020304" pitchFamily="18" charset="0"/>
              </a:rPr>
              <a:t>(1) Abraham croit</a:t>
            </a:r>
            <a:br>
              <a:rPr lang="fr-FR" altLang="fr-FR" sz="3200" dirty="0">
                <a:solidFill>
                  <a:schemeClr val="bg1"/>
                </a:solidFill>
                <a:latin typeface="Times New Roman" panose="02020603050405020304" pitchFamily="18" charset="0"/>
                <a:cs typeface="Times New Roman" panose="02020603050405020304" pitchFamily="18" charset="0"/>
              </a:rPr>
            </a:br>
            <a:r>
              <a:rPr lang="fr-FR" altLang="fr-FR" sz="3200" dirty="0">
                <a:solidFill>
                  <a:schemeClr val="bg1"/>
                </a:solidFill>
                <a:latin typeface="Times New Roman" panose="02020603050405020304" pitchFamily="18" charset="0"/>
                <a:cs typeface="Times New Roman" panose="02020603050405020304" pitchFamily="18" charset="0"/>
              </a:rPr>
              <a:t>et obéit à l’appel de Dieu « quoi qu’il en coûte »</a:t>
            </a:r>
            <a:endParaRPr lang="fr-FR" altLang="fr-FR" sz="3200" cap="all" dirty="0">
              <a:solidFill>
                <a:schemeClr val="bg1"/>
              </a:solidFill>
              <a:latin typeface="Times New Roman" panose="02020603050405020304" pitchFamily="18" charset="0"/>
              <a:cs typeface="Times New Roman" panose="02020603050405020304" pitchFamily="18" charset="0"/>
            </a:endParaRPr>
          </a:p>
        </p:txBody>
      </p:sp>
      <p:sp>
        <p:nvSpPr>
          <p:cNvPr id="9" name="Espace réservé du contenu 2">
            <a:extLst>
              <a:ext uri="{FF2B5EF4-FFF2-40B4-BE49-F238E27FC236}">
                <a16:creationId xmlns:a16="http://schemas.microsoft.com/office/drawing/2014/main" id="{B98ABEB5-2F9A-42A4-977E-086862FA5CE5}"/>
              </a:ext>
            </a:extLst>
          </p:cNvPr>
          <p:cNvSpPr txBox="1">
            <a:spLocks/>
          </p:cNvSpPr>
          <p:nvPr/>
        </p:nvSpPr>
        <p:spPr bwMode="auto">
          <a:xfrm>
            <a:off x="465138" y="1362075"/>
            <a:ext cx="8418512" cy="8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a:solidFill>
                  <a:schemeClr val="tx1"/>
                </a:solidFill>
                <a:latin typeface="Times New Roman" panose="02020603050405020304" pitchFamily="18" charset="0"/>
                <a:cs typeface="Times New Roman" panose="02020603050405020304" pitchFamily="18" charset="0"/>
              </a:rPr>
              <a:t>Abraham reçoit des promesses qui lui sont répétées (Genèse 12.3, 13.14, 15.6, 17.2-8…)</a:t>
            </a:r>
          </a:p>
        </p:txBody>
      </p:sp>
      <p:sp>
        <p:nvSpPr>
          <p:cNvPr id="7" name="Espace réservé du contenu 2">
            <a:extLst>
              <a:ext uri="{FF2B5EF4-FFF2-40B4-BE49-F238E27FC236}">
                <a16:creationId xmlns:a16="http://schemas.microsoft.com/office/drawing/2014/main" id="{AF738417-2734-43B5-9781-01CACBD48A64}"/>
              </a:ext>
            </a:extLst>
          </p:cNvPr>
          <p:cNvSpPr txBox="1">
            <a:spLocks/>
          </p:cNvSpPr>
          <p:nvPr/>
        </p:nvSpPr>
        <p:spPr bwMode="auto">
          <a:xfrm>
            <a:off x="935038" y="3746500"/>
            <a:ext cx="4440237"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Abraham répond par la foi,</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et conclut une alliance</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avec Dieu (Genèse 15.18-21)</a:t>
            </a:r>
          </a:p>
        </p:txBody>
      </p:sp>
      <p:sp>
        <p:nvSpPr>
          <p:cNvPr id="11" name="Espace réservé du contenu 2">
            <a:extLst>
              <a:ext uri="{FF2B5EF4-FFF2-40B4-BE49-F238E27FC236}">
                <a16:creationId xmlns:a16="http://schemas.microsoft.com/office/drawing/2014/main" id="{1A13896D-F7D1-4EA3-98EA-48E8B60AAF42}"/>
              </a:ext>
            </a:extLst>
          </p:cNvPr>
          <p:cNvSpPr txBox="1">
            <a:spLocks/>
          </p:cNvSpPr>
          <p:nvPr/>
        </p:nvSpPr>
        <p:spPr bwMode="auto">
          <a:xfrm>
            <a:off x="935038" y="2516188"/>
            <a:ext cx="7861300"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dirty="0">
                <a:solidFill>
                  <a:schemeClr val="tx1"/>
                </a:solidFill>
                <a:latin typeface="Times New Roman" panose="02020603050405020304" pitchFamily="18" charset="0"/>
                <a:cs typeface="Times New Roman" panose="02020603050405020304" pitchFamily="18" charset="0"/>
              </a:rPr>
              <a:t>Dieu répète d’autant plus ce qu’il nous dit, que le changement qu’il nous demande est radical</a:t>
            </a:r>
          </a:p>
        </p:txBody>
      </p:sp>
      <p:pic>
        <p:nvPicPr>
          <p:cNvPr id="26632" name="Image 4">
            <a:extLst>
              <a:ext uri="{FF2B5EF4-FFF2-40B4-BE49-F238E27FC236}">
                <a16:creationId xmlns:a16="http://schemas.microsoft.com/office/drawing/2014/main" id="{6FA4C081-EF24-465A-8ACB-8DB949F70D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9263" y="3806825"/>
            <a:ext cx="3354387" cy="221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3" name="ZoneTexte 5">
            <a:extLst>
              <a:ext uri="{FF2B5EF4-FFF2-40B4-BE49-F238E27FC236}">
                <a16:creationId xmlns:a16="http://schemas.microsoft.com/office/drawing/2014/main" id="{00EE43D4-15EF-44BD-9830-B135DC214A38}"/>
              </a:ext>
            </a:extLst>
          </p:cNvPr>
          <p:cNvSpPr txBox="1">
            <a:spLocks noChangeArrowheads="1"/>
          </p:cNvSpPr>
          <p:nvPr/>
        </p:nvSpPr>
        <p:spPr bwMode="auto">
          <a:xfrm>
            <a:off x="4230688" y="5424488"/>
            <a:ext cx="12985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lgn="r"/>
            <a:r>
              <a:rPr lang="fr-FR" altLang="fr-FR" sz="1600">
                <a:latin typeface="Times New Roman" panose="02020603050405020304" pitchFamily="18" charset="0"/>
                <a:cs typeface="Times New Roman" panose="02020603050405020304" pitchFamily="18" charset="0"/>
              </a:rPr>
              <a:t>Source : fr.chabad.org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663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6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7" grpId="0"/>
      <p:bldP spid="11" grpId="0"/>
      <p:bldP spid="2663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re 1">
            <a:extLst>
              <a:ext uri="{FF2B5EF4-FFF2-40B4-BE49-F238E27FC236}">
                <a16:creationId xmlns:a16="http://schemas.microsoft.com/office/drawing/2014/main" id="{4EF16E32-4F0D-4B35-AD3C-50726DF9E15B}"/>
              </a:ext>
            </a:extLst>
          </p:cNvPr>
          <p:cNvSpPr>
            <a:spLocks noGrp="1" noChangeArrowheads="1"/>
          </p:cNvSpPr>
          <p:nvPr>
            <p:ph type="title"/>
          </p:nvPr>
        </p:nvSpPr>
        <p:spPr bwMode="auto">
          <a:xfrm>
            <a:off x="1587500" y="6450013"/>
            <a:ext cx="6554788" cy="434975"/>
          </a:xfrm>
        </p:spPr>
        <p:txBody>
          <a:bodyPr wrap="square" numCol="1" anchorCtr="0" compatLnSpc="1">
            <a:prstTxWarp prst="textNoShape">
              <a:avLst/>
            </a:prstTxWarp>
          </a:bodyPr>
          <a:lstStyle/>
          <a:p>
            <a:pPr algn="ctr"/>
            <a:r>
              <a:rPr lang="fr-FR" altLang="fr-FR" sz="1400" cap="none">
                <a:ln>
                  <a:noFill/>
                </a:ln>
                <a:latin typeface="Times New Roman" panose="02020603050405020304" pitchFamily="18" charset="0"/>
                <a:cs typeface="Times New Roman" panose="02020603050405020304" pitchFamily="18" charset="0"/>
              </a:rPr>
              <a:t>Abraham : croire, obéir et espérer</a:t>
            </a:r>
          </a:p>
        </p:txBody>
      </p:sp>
      <p:sp>
        <p:nvSpPr>
          <p:cNvPr id="27651" name="Espace réservé du numéro de diapositive 4">
            <a:extLst>
              <a:ext uri="{FF2B5EF4-FFF2-40B4-BE49-F238E27FC236}">
                <a16:creationId xmlns:a16="http://schemas.microsoft.com/office/drawing/2014/main" id="{8882F86E-56B7-4F73-B32C-6C9DD5ACEB31}"/>
              </a:ext>
            </a:extLst>
          </p:cNvPr>
          <p:cNvSpPr>
            <a:spLocks noGrp="1" noChangeArrowheads="1"/>
          </p:cNvSpPr>
          <p:nvPr>
            <p:ph type="sldNum" sz="quarter" idx="10"/>
          </p:nvPr>
        </p:nvSpPr>
        <p:spPr bwMode="auto">
          <a:xfrm>
            <a:off x="8142288" y="6069013"/>
            <a:ext cx="857250" cy="669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fld id="{26DB3C74-B11D-4E37-9C6D-69810B2C8D04}" type="slidenum">
              <a:rPr lang="fr-FR" altLang="fr-FR" smtClean="0">
                <a:latin typeface="Times New Roman" panose="02020603050405020304" pitchFamily="18" charset="0"/>
              </a:rPr>
              <a:pPr/>
              <a:t>8</a:t>
            </a:fld>
            <a:endParaRPr lang="fr-FR" altLang="fr-FR">
              <a:latin typeface="Times New Roman" panose="02020603050405020304" pitchFamily="18" charset="0"/>
            </a:endParaRPr>
          </a:p>
        </p:txBody>
      </p:sp>
      <p:sp>
        <p:nvSpPr>
          <p:cNvPr id="8" name="Espace réservé du contenu 2">
            <a:extLst>
              <a:ext uri="{FF2B5EF4-FFF2-40B4-BE49-F238E27FC236}">
                <a16:creationId xmlns:a16="http://schemas.microsoft.com/office/drawing/2014/main" id="{5327C510-5839-48AE-B332-CED245C5FA56}"/>
              </a:ext>
            </a:extLst>
          </p:cNvPr>
          <p:cNvSpPr txBox="1">
            <a:spLocks/>
          </p:cNvSpPr>
          <p:nvPr/>
        </p:nvSpPr>
        <p:spPr bwMode="auto">
          <a:xfrm>
            <a:off x="269875" y="36513"/>
            <a:ext cx="8809038" cy="804862"/>
          </a:xfrm>
          <a:prstGeom prst="rect">
            <a:avLst/>
          </a:prstGeom>
          <a:noFill/>
          <a:ln>
            <a:noFill/>
          </a:ln>
        </p:spPr>
        <p:txBody>
          <a:bodyPr anchor="ctr"/>
          <a:lstStyle>
            <a:lvl1pPr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lgn="ctr">
              <a:buFont typeface="Wingdings 3" panose="05040102010807070707" pitchFamily="18" charset="2"/>
              <a:buNone/>
              <a:defRPr/>
            </a:pPr>
            <a:r>
              <a:rPr lang="fr-FR" altLang="fr-FR" sz="3200" dirty="0">
                <a:solidFill>
                  <a:schemeClr val="bg1"/>
                </a:solidFill>
                <a:latin typeface="Times New Roman" panose="02020603050405020304" pitchFamily="18" charset="0"/>
                <a:cs typeface="Times New Roman" panose="02020603050405020304" pitchFamily="18" charset="0"/>
              </a:rPr>
              <a:t>(1) Abraham croit</a:t>
            </a:r>
            <a:br>
              <a:rPr lang="fr-FR" altLang="fr-FR" sz="3200" dirty="0">
                <a:solidFill>
                  <a:schemeClr val="bg1"/>
                </a:solidFill>
                <a:latin typeface="Times New Roman" panose="02020603050405020304" pitchFamily="18" charset="0"/>
                <a:cs typeface="Times New Roman" panose="02020603050405020304" pitchFamily="18" charset="0"/>
              </a:rPr>
            </a:br>
            <a:r>
              <a:rPr lang="fr-FR" altLang="fr-FR" sz="3200" dirty="0">
                <a:solidFill>
                  <a:schemeClr val="bg1"/>
                </a:solidFill>
                <a:latin typeface="Times New Roman" panose="02020603050405020304" pitchFamily="18" charset="0"/>
                <a:cs typeface="Times New Roman" panose="02020603050405020304" pitchFamily="18" charset="0"/>
              </a:rPr>
              <a:t>et obéit à l’appel de Dieu « quoi qu’il en coûte »</a:t>
            </a:r>
            <a:endParaRPr lang="fr-FR" altLang="fr-FR" sz="3200" cap="all" dirty="0">
              <a:solidFill>
                <a:schemeClr val="bg1"/>
              </a:solidFill>
              <a:latin typeface="Times New Roman" panose="02020603050405020304" pitchFamily="18" charset="0"/>
              <a:cs typeface="Times New Roman" panose="02020603050405020304" pitchFamily="18" charset="0"/>
            </a:endParaRPr>
          </a:p>
        </p:txBody>
      </p:sp>
      <p:sp>
        <p:nvSpPr>
          <p:cNvPr id="10" name="Espace réservé du contenu 2">
            <a:extLst>
              <a:ext uri="{FF2B5EF4-FFF2-40B4-BE49-F238E27FC236}">
                <a16:creationId xmlns:a16="http://schemas.microsoft.com/office/drawing/2014/main" id="{920A870C-A6EB-4421-8730-2D4D2ACA9D63}"/>
              </a:ext>
            </a:extLst>
          </p:cNvPr>
          <p:cNvSpPr txBox="1">
            <a:spLocks/>
          </p:cNvSpPr>
          <p:nvPr/>
        </p:nvSpPr>
        <p:spPr bwMode="auto">
          <a:xfrm>
            <a:off x="269875" y="935038"/>
            <a:ext cx="8418513"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dirty="0">
                <a:solidFill>
                  <a:schemeClr val="tx1"/>
                </a:solidFill>
                <a:latin typeface="Times New Roman" panose="02020603050405020304" pitchFamily="18" charset="0"/>
                <a:cs typeface="Times New Roman" panose="02020603050405020304" pitchFamily="18" charset="0"/>
              </a:rPr>
              <a:t>Abraham exerce la foi :</a:t>
            </a:r>
          </a:p>
        </p:txBody>
      </p:sp>
      <p:sp>
        <p:nvSpPr>
          <p:cNvPr id="12" name="Espace réservé du contenu 2">
            <a:extLst>
              <a:ext uri="{FF2B5EF4-FFF2-40B4-BE49-F238E27FC236}">
                <a16:creationId xmlns:a16="http://schemas.microsoft.com/office/drawing/2014/main" id="{5704FE34-5D19-4167-B99C-9D8DA2EBB070}"/>
              </a:ext>
            </a:extLst>
          </p:cNvPr>
          <p:cNvSpPr txBox="1">
            <a:spLocks/>
          </p:cNvSpPr>
          <p:nvPr/>
        </p:nvSpPr>
        <p:spPr bwMode="auto">
          <a:xfrm>
            <a:off x="827088" y="1762125"/>
            <a:ext cx="78549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Il accepte les conséquences, c’est-à-dire sa position précaire de nomade</a:t>
            </a:r>
          </a:p>
        </p:txBody>
      </p:sp>
      <p:sp>
        <p:nvSpPr>
          <p:cNvPr id="13" name="Espace réservé du contenu 2">
            <a:extLst>
              <a:ext uri="{FF2B5EF4-FFF2-40B4-BE49-F238E27FC236}">
                <a16:creationId xmlns:a16="http://schemas.microsoft.com/office/drawing/2014/main" id="{D28C189B-51DC-4639-8C3D-92289E2A5DDD}"/>
              </a:ext>
            </a:extLst>
          </p:cNvPr>
          <p:cNvSpPr txBox="1">
            <a:spLocks/>
          </p:cNvSpPr>
          <p:nvPr/>
        </p:nvSpPr>
        <p:spPr bwMode="auto">
          <a:xfrm>
            <a:off x="827088" y="3119438"/>
            <a:ext cx="4481512" cy="157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Il attend patiemment</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la réalisation</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des promesses</a:t>
            </a:r>
            <a:br>
              <a:rPr lang="fr-FR" altLang="fr-FR" sz="2400">
                <a:solidFill>
                  <a:schemeClr val="tx1"/>
                </a:solidFill>
                <a:latin typeface="Times New Roman" panose="02020603050405020304" pitchFamily="18" charset="0"/>
                <a:cs typeface="Times New Roman" panose="02020603050405020304" pitchFamily="18" charset="0"/>
              </a:rPr>
            </a:br>
            <a:r>
              <a:rPr lang="fr-FR" altLang="fr-FR" sz="2400">
                <a:solidFill>
                  <a:schemeClr val="tx1"/>
                </a:solidFill>
                <a:latin typeface="Times New Roman" panose="02020603050405020304" pitchFamily="18" charset="0"/>
                <a:cs typeface="Times New Roman" panose="02020603050405020304" pitchFamily="18" charset="0"/>
              </a:rPr>
              <a:t>(Hébreux 6.15)</a:t>
            </a:r>
          </a:p>
        </p:txBody>
      </p:sp>
      <p:pic>
        <p:nvPicPr>
          <p:cNvPr id="27656" name="Image 2">
            <a:extLst>
              <a:ext uri="{FF2B5EF4-FFF2-40B4-BE49-F238E27FC236}">
                <a16:creationId xmlns:a16="http://schemas.microsoft.com/office/drawing/2014/main" id="{CABB19DE-148E-4B03-8062-46BD14EF52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0100" y="2359025"/>
            <a:ext cx="4265613" cy="370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7" name="ZoneTexte 13">
            <a:extLst>
              <a:ext uri="{FF2B5EF4-FFF2-40B4-BE49-F238E27FC236}">
                <a16:creationId xmlns:a16="http://schemas.microsoft.com/office/drawing/2014/main" id="{4DD6FFCE-0FED-47D9-ABC0-5C4BFA40DCC3}"/>
              </a:ext>
            </a:extLst>
          </p:cNvPr>
          <p:cNvSpPr txBox="1">
            <a:spLocks noChangeArrowheads="1"/>
          </p:cNvSpPr>
          <p:nvPr/>
        </p:nvSpPr>
        <p:spPr bwMode="auto">
          <a:xfrm>
            <a:off x="1293813" y="5195888"/>
            <a:ext cx="327818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fr-FR" altLang="fr-FR" sz="1600" i="1" dirty="0">
                <a:latin typeface="Times New Roman" panose="02020603050405020304" pitchFamily="18" charset="0"/>
                <a:cs typeface="Times New Roman" panose="02020603050405020304" pitchFamily="18" charset="0"/>
              </a:rPr>
              <a:t>Départ d'Abraham</a:t>
            </a:r>
            <a:r>
              <a:rPr lang="fr-FR" altLang="fr-FR" sz="1600" dirty="0">
                <a:latin typeface="Times New Roman" panose="02020603050405020304" pitchFamily="18" charset="0"/>
                <a:cs typeface="Times New Roman" panose="02020603050405020304" pitchFamily="18" charset="0"/>
              </a:rPr>
              <a:t>, par </a:t>
            </a:r>
            <a:r>
              <a:rPr lang="fr-FR" altLang="fr-FR" sz="1600" dirty="0" err="1">
                <a:latin typeface="Times New Roman" panose="02020603050405020304" pitchFamily="18" charset="0"/>
                <a:cs typeface="Times New Roman" panose="02020603050405020304" pitchFamily="18" charset="0"/>
                <a:hlinkClick r:id="rId3" tooltip="József Molnár">
                  <a:extLst>
                    <a:ext uri="{A12FA001-AC4F-418D-AE19-62706E023703}">
                      <ahyp:hlinkClr xmlns:ahyp="http://schemas.microsoft.com/office/drawing/2018/hyperlinkcolor" val="tx"/>
                    </a:ext>
                  </a:extLst>
                </a:hlinkClick>
              </a:rPr>
              <a:t>József</a:t>
            </a:r>
            <a:r>
              <a:rPr lang="fr-FR" altLang="fr-FR" sz="1600" dirty="0">
                <a:latin typeface="Times New Roman" panose="02020603050405020304" pitchFamily="18" charset="0"/>
                <a:cs typeface="Times New Roman" panose="02020603050405020304" pitchFamily="18" charset="0"/>
                <a:hlinkClick r:id="rId3" tooltip="József Molnár">
                  <a:extLst>
                    <a:ext uri="{A12FA001-AC4F-418D-AE19-62706E023703}">
                      <ahyp:hlinkClr xmlns:ahyp="http://schemas.microsoft.com/office/drawing/2018/hyperlinkcolor" val="tx"/>
                    </a:ext>
                  </a:extLst>
                </a:hlinkClick>
              </a:rPr>
              <a:t> </a:t>
            </a:r>
            <a:r>
              <a:rPr lang="fr-FR" altLang="fr-FR" sz="1600" dirty="0" err="1">
                <a:latin typeface="Times New Roman" panose="02020603050405020304" pitchFamily="18" charset="0"/>
                <a:cs typeface="Times New Roman" panose="02020603050405020304" pitchFamily="18" charset="0"/>
                <a:hlinkClick r:id="rId3" tooltip="József Molnár">
                  <a:extLst>
                    <a:ext uri="{A12FA001-AC4F-418D-AE19-62706E023703}">
                      <ahyp:hlinkClr xmlns:ahyp="http://schemas.microsoft.com/office/drawing/2018/hyperlinkcolor" val="tx"/>
                    </a:ext>
                  </a:extLst>
                </a:hlinkClick>
              </a:rPr>
              <a:t>Molnár</a:t>
            </a:r>
            <a:r>
              <a:rPr lang="fr-FR" altLang="fr-FR" sz="1600" dirty="0">
                <a:latin typeface="Times New Roman" panose="02020603050405020304" pitchFamily="18" charset="0"/>
                <a:cs typeface="Times New Roman" panose="02020603050405020304" pitchFamily="18" charset="0"/>
              </a:rPr>
              <a:t>, </a:t>
            </a:r>
            <a:r>
              <a:rPr lang="fr-FR" altLang="fr-FR" sz="1600" dirty="0">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Galerie nationale hongroise</a:t>
            </a:r>
            <a:r>
              <a:rPr lang="fr-FR" altLang="fr-FR" sz="1600" dirty="0">
                <a:latin typeface="Times New Roman" panose="02020603050405020304" pitchFamily="18" charset="0"/>
                <a:cs typeface="Times New Roman" panose="02020603050405020304" pitchFamily="18" charset="0"/>
              </a:rPr>
              <a:t>, source </a:t>
            </a:r>
            <a:r>
              <a:rPr lang="fr-FR" altLang="fr-FR" sz="1600" dirty="0" err="1">
                <a:latin typeface="Times New Roman" panose="02020603050405020304" pitchFamily="18" charset="0"/>
                <a:cs typeface="Times New Roman" panose="02020603050405020304" pitchFamily="18" charset="0"/>
              </a:rPr>
              <a:t>Wikipedia</a:t>
            </a:r>
            <a:endParaRPr lang="fr-FR" altLang="fr-FR" sz="1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65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765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2" grpId="0"/>
      <p:bldP spid="13" grpId="0"/>
      <p:bldP spid="2765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re 1">
            <a:extLst>
              <a:ext uri="{FF2B5EF4-FFF2-40B4-BE49-F238E27FC236}">
                <a16:creationId xmlns:a16="http://schemas.microsoft.com/office/drawing/2014/main" id="{25A7B1E8-4E4C-4DF0-A15C-73B8736EABB2}"/>
              </a:ext>
            </a:extLst>
          </p:cNvPr>
          <p:cNvSpPr>
            <a:spLocks noGrp="1" noChangeArrowheads="1"/>
          </p:cNvSpPr>
          <p:nvPr>
            <p:ph type="title"/>
          </p:nvPr>
        </p:nvSpPr>
        <p:spPr bwMode="auto">
          <a:xfrm>
            <a:off x="1587500" y="6450013"/>
            <a:ext cx="6554788" cy="434975"/>
          </a:xfrm>
        </p:spPr>
        <p:txBody>
          <a:bodyPr wrap="square" numCol="1" anchorCtr="0" compatLnSpc="1">
            <a:prstTxWarp prst="textNoShape">
              <a:avLst/>
            </a:prstTxWarp>
          </a:bodyPr>
          <a:lstStyle/>
          <a:p>
            <a:pPr algn="ctr"/>
            <a:r>
              <a:rPr lang="fr-FR" altLang="fr-FR" sz="1400" cap="none">
                <a:ln>
                  <a:noFill/>
                </a:ln>
                <a:latin typeface="Times New Roman" panose="02020603050405020304" pitchFamily="18" charset="0"/>
                <a:cs typeface="Times New Roman" panose="02020603050405020304" pitchFamily="18" charset="0"/>
              </a:rPr>
              <a:t>Abraham : croire, obéir et espérer</a:t>
            </a:r>
          </a:p>
        </p:txBody>
      </p:sp>
      <p:sp>
        <p:nvSpPr>
          <p:cNvPr id="28675" name="Espace réservé du numéro de diapositive 4">
            <a:extLst>
              <a:ext uri="{FF2B5EF4-FFF2-40B4-BE49-F238E27FC236}">
                <a16:creationId xmlns:a16="http://schemas.microsoft.com/office/drawing/2014/main" id="{90E45D04-E094-47DF-9491-24C3B9727E06}"/>
              </a:ext>
            </a:extLst>
          </p:cNvPr>
          <p:cNvSpPr>
            <a:spLocks noGrp="1" noChangeArrowheads="1"/>
          </p:cNvSpPr>
          <p:nvPr>
            <p:ph type="sldNum" sz="quarter" idx="10"/>
          </p:nvPr>
        </p:nvSpPr>
        <p:spPr bwMode="auto">
          <a:xfrm>
            <a:off x="8142288" y="6069013"/>
            <a:ext cx="857250" cy="669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fld id="{723CA711-4C9E-49E2-BE20-1CF67F0B339D}" type="slidenum">
              <a:rPr lang="fr-FR" altLang="fr-FR" smtClean="0">
                <a:latin typeface="Times New Roman" panose="02020603050405020304" pitchFamily="18" charset="0"/>
              </a:rPr>
              <a:pPr/>
              <a:t>9</a:t>
            </a:fld>
            <a:endParaRPr lang="fr-FR" altLang="fr-FR">
              <a:latin typeface="Times New Roman" panose="02020603050405020304" pitchFamily="18" charset="0"/>
            </a:endParaRPr>
          </a:p>
        </p:txBody>
      </p:sp>
      <p:sp>
        <p:nvSpPr>
          <p:cNvPr id="8" name="Espace réservé du contenu 2">
            <a:extLst>
              <a:ext uri="{FF2B5EF4-FFF2-40B4-BE49-F238E27FC236}">
                <a16:creationId xmlns:a16="http://schemas.microsoft.com/office/drawing/2014/main" id="{1376B425-368A-4FD2-BFD4-35A084F2486D}"/>
              </a:ext>
            </a:extLst>
          </p:cNvPr>
          <p:cNvSpPr txBox="1">
            <a:spLocks/>
          </p:cNvSpPr>
          <p:nvPr/>
        </p:nvSpPr>
        <p:spPr bwMode="auto">
          <a:xfrm>
            <a:off x="269875" y="36513"/>
            <a:ext cx="8809038" cy="804862"/>
          </a:xfrm>
          <a:prstGeom prst="rect">
            <a:avLst/>
          </a:prstGeom>
          <a:noFill/>
          <a:ln>
            <a:noFill/>
          </a:ln>
        </p:spPr>
        <p:txBody>
          <a:bodyPr anchor="ctr"/>
          <a:lstStyle>
            <a:lvl1pPr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lgn="ctr">
              <a:buFont typeface="Wingdings 3" panose="05040102010807070707" pitchFamily="18" charset="2"/>
              <a:buNone/>
              <a:defRPr/>
            </a:pPr>
            <a:r>
              <a:rPr lang="fr-FR" altLang="fr-FR" sz="3200" dirty="0">
                <a:solidFill>
                  <a:schemeClr val="bg1"/>
                </a:solidFill>
                <a:latin typeface="Times New Roman" panose="02020603050405020304" pitchFamily="18" charset="0"/>
                <a:cs typeface="Times New Roman" panose="02020603050405020304" pitchFamily="18" charset="0"/>
              </a:rPr>
              <a:t>(1) Abraham croit</a:t>
            </a:r>
            <a:br>
              <a:rPr lang="fr-FR" altLang="fr-FR" sz="3200" dirty="0">
                <a:solidFill>
                  <a:schemeClr val="bg1"/>
                </a:solidFill>
                <a:latin typeface="Times New Roman" panose="02020603050405020304" pitchFamily="18" charset="0"/>
                <a:cs typeface="Times New Roman" panose="02020603050405020304" pitchFamily="18" charset="0"/>
              </a:rPr>
            </a:br>
            <a:r>
              <a:rPr lang="fr-FR" altLang="fr-FR" sz="3200" dirty="0">
                <a:solidFill>
                  <a:schemeClr val="bg1"/>
                </a:solidFill>
                <a:latin typeface="Times New Roman" panose="02020603050405020304" pitchFamily="18" charset="0"/>
                <a:cs typeface="Times New Roman" panose="02020603050405020304" pitchFamily="18" charset="0"/>
              </a:rPr>
              <a:t>et obéit à l’appel de Dieu « quoi qu’il en coûte »</a:t>
            </a:r>
            <a:endParaRPr lang="fr-FR" altLang="fr-FR" sz="3200" cap="all" dirty="0">
              <a:solidFill>
                <a:schemeClr val="bg1"/>
              </a:solidFill>
              <a:latin typeface="Times New Roman" panose="02020603050405020304" pitchFamily="18" charset="0"/>
              <a:cs typeface="Times New Roman" panose="02020603050405020304" pitchFamily="18" charset="0"/>
            </a:endParaRPr>
          </a:p>
        </p:txBody>
      </p:sp>
      <p:sp>
        <p:nvSpPr>
          <p:cNvPr id="9" name="Espace réservé du contenu 2">
            <a:extLst>
              <a:ext uri="{FF2B5EF4-FFF2-40B4-BE49-F238E27FC236}">
                <a16:creationId xmlns:a16="http://schemas.microsoft.com/office/drawing/2014/main" id="{2A559409-E459-43EA-BBCB-B9714E4F6DDF}"/>
              </a:ext>
            </a:extLst>
          </p:cNvPr>
          <p:cNvSpPr txBox="1">
            <a:spLocks/>
          </p:cNvSpPr>
          <p:nvPr/>
        </p:nvSpPr>
        <p:spPr bwMode="auto">
          <a:xfrm>
            <a:off x="468313" y="995363"/>
            <a:ext cx="841851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r>
              <a:rPr lang="fr-FR" altLang="fr-FR" sz="2800" dirty="0">
                <a:solidFill>
                  <a:schemeClr val="tx1"/>
                </a:solidFill>
                <a:latin typeface="Times New Roman" panose="02020603050405020304" pitchFamily="18" charset="0"/>
                <a:cs typeface="Times New Roman" panose="02020603050405020304" pitchFamily="18" charset="0"/>
              </a:rPr>
              <a:t>Abraham obéit même si le prix est élevé :</a:t>
            </a:r>
          </a:p>
        </p:txBody>
      </p:sp>
      <p:sp>
        <p:nvSpPr>
          <p:cNvPr id="10" name="Espace réservé du contenu 2">
            <a:extLst>
              <a:ext uri="{FF2B5EF4-FFF2-40B4-BE49-F238E27FC236}">
                <a16:creationId xmlns:a16="http://schemas.microsoft.com/office/drawing/2014/main" id="{A658ECC3-10D5-4BA5-82DC-48EF9F1883C6}"/>
              </a:ext>
            </a:extLst>
          </p:cNvPr>
          <p:cNvSpPr txBox="1">
            <a:spLocks/>
          </p:cNvSpPr>
          <p:nvPr/>
        </p:nvSpPr>
        <p:spPr bwMode="auto">
          <a:xfrm>
            <a:off x="938213" y="3697288"/>
            <a:ext cx="4165600" cy="1239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Il offre Isaac (Genèse 22) tout en espérant la Résurrection (Hébreux 11.19)</a:t>
            </a:r>
          </a:p>
        </p:txBody>
      </p:sp>
      <p:sp>
        <p:nvSpPr>
          <p:cNvPr id="7" name="Espace réservé du contenu 2">
            <a:extLst>
              <a:ext uri="{FF2B5EF4-FFF2-40B4-BE49-F238E27FC236}">
                <a16:creationId xmlns:a16="http://schemas.microsoft.com/office/drawing/2014/main" id="{6438DA71-4FC3-4382-BB2B-C259F7C419E6}"/>
              </a:ext>
            </a:extLst>
          </p:cNvPr>
          <p:cNvSpPr txBox="1">
            <a:spLocks/>
          </p:cNvSpPr>
          <p:nvPr/>
        </p:nvSpPr>
        <p:spPr bwMode="auto">
          <a:xfrm>
            <a:off x="938213" y="2247900"/>
            <a:ext cx="7861300" cy="8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Lorsque Dieu demande la circoncision, il obéit le jour même (Genèse 17.23)</a:t>
            </a:r>
          </a:p>
        </p:txBody>
      </p:sp>
      <p:sp>
        <p:nvSpPr>
          <p:cNvPr id="11" name="Espace réservé du contenu 2">
            <a:extLst>
              <a:ext uri="{FF2B5EF4-FFF2-40B4-BE49-F238E27FC236}">
                <a16:creationId xmlns:a16="http://schemas.microsoft.com/office/drawing/2014/main" id="{0C869D14-2735-47CC-9ADA-203756384FAD}"/>
              </a:ext>
            </a:extLst>
          </p:cNvPr>
          <p:cNvSpPr txBox="1">
            <a:spLocks/>
          </p:cNvSpPr>
          <p:nvPr/>
        </p:nvSpPr>
        <p:spPr bwMode="auto">
          <a:xfrm>
            <a:off x="938213" y="1585913"/>
            <a:ext cx="78613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457200" indent="-457200" defTabSz="457200">
              <a:spcBef>
                <a:spcPct val="20000"/>
              </a:spcBef>
              <a:spcAft>
                <a:spcPts val="600"/>
              </a:spcAft>
              <a:buClr>
                <a:schemeClr val="tx1"/>
              </a:buClr>
              <a:buSzPct val="80000"/>
              <a:buFont typeface="Wingdings 3" panose="05040102010807070707" pitchFamily="18" charset="2"/>
              <a:buChar char=""/>
              <a:defRPr sz="2000">
                <a:solidFill>
                  <a:srgbClr val="0F496F"/>
                </a:solidFill>
                <a:latin typeface="Century Gothic" panose="020B0502020202020204" pitchFamily="34" charset="0"/>
              </a:defRPr>
            </a:lvl1pPr>
            <a:lvl2pPr marL="742950" indent="-285750" defTabSz="457200">
              <a:spcBef>
                <a:spcPct val="20000"/>
              </a:spcBef>
              <a:spcAft>
                <a:spcPts val="600"/>
              </a:spcAft>
              <a:buClr>
                <a:schemeClr val="tx1"/>
              </a:buClr>
              <a:buSzPct val="80000"/>
              <a:buFont typeface="Wingdings 3" panose="05040102010807070707" pitchFamily="18" charset="2"/>
              <a:buChar char=""/>
              <a:defRPr>
                <a:solidFill>
                  <a:srgbClr val="0F496F"/>
                </a:solidFill>
                <a:latin typeface="Century Gothic" panose="020B0502020202020204" pitchFamily="34" charset="0"/>
              </a:defRPr>
            </a:lvl2pPr>
            <a:lvl3pPr marL="1200150" indent="-285750" defTabSz="457200">
              <a:spcBef>
                <a:spcPct val="20000"/>
              </a:spcBef>
              <a:spcAft>
                <a:spcPts val="600"/>
              </a:spcAft>
              <a:buClr>
                <a:schemeClr val="tx1"/>
              </a:buClr>
              <a:buSzPct val="80000"/>
              <a:buFont typeface="Wingdings 3" panose="05040102010807070707" pitchFamily="18" charset="2"/>
              <a:buChar char=""/>
              <a:defRPr sz="1600">
                <a:solidFill>
                  <a:srgbClr val="0F496F"/>
                </a:solidFill>
                <a:latin typeface="Century Gothic" panose="020B0502020202020204" pitchFamily="34" charset="0"/>
              </a:defRPr>
            </a:lvl3pPr>
            <a:lvl4pPr marL="15430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4pPr>
            <a:lvl5pPr marL="2000250" indent="-171450" defTabSz="45720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5pPr>
            <a:lvl6pPr marL="24574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6pPr>
            <a:lvl7pPr marL="29146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7pPr>
            <a:lvl8pPr marL="33718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8pPr>
            <a:lvl9pPr marL="3829050" indent="-171450" defTabSz="457200" eaLnBrk="0" fontAlgn="base" hangingPunct="0">
              <a:spcBef>
                <a:spcPct val="20000"/>
              </a:spcBef>
              <a:spcAft>
                <a:spcPts val="600"/>
              </a:spcAft>
              <a:buClr>
                <a:schemeClr val="tx1"/>
              </a:buClr>
              <a:buSzPct val="80000"/>
              <a:buFont typeface="Wingdings 3" panose="05040102010807070707" pitchFamily="18" charset="2"/>
              <a:buChar char=""/>
              <a:defRPr sz="1400">
                <a:solidFill>
                  <a:srgbClr val="0F496F"/>
                </a:solidFill>
                <a:latin typeface="Century Gothic" panose="020B0502020202020204" pitchFamily="34" charset="0"/>
              </a:defRPr>
            </a:lvl9pPr>
          </a:lstStyle>
          <a:p>
            <a:pPr>
              <a:buFont typeface="Wingdings" panose="05000000000000000000" pitchFamily="2" charset="2"/>
              <a:buChar char="q"/>
            </a:pPr>
            <a:r>
              <a:rPr lang="fr-FR" altLang="fr-FR" sz="2400">
                <a:solidFill>
                  <a:schemeClr val="tx1"/>
                </a:solidFill>
                <a:latin typeface="Times New Roman" panose="02020603050405020304" pitchFamily="18" charset="0"/>
                <a:cs typeface="Times New Roman" panose="02020603050405020304" pitchFamily="18" charset="0"/>
              </a:rPr>
              <a:t>Il devient nomade à 75 ans (cf. Hébreux 11.8-10)</a:t>
            </a:r>
          </a:p>
        </p:txBody>
      </p:sp>
      <p:pic>
        <p:nvPicPr>
          <p:cNvPr id="28681" name="Image 5">
            <a:extLst>
              <a:ext uri="{FF2B5EF4-FFF2-40B4-BE49-F238E27FC236}">
                <a16:creationId xmlns:a16="http://schemas.microsoft.com/office/drawing/2014/main" id="{88536896-A145-4963-9B13-2EEF751980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2025" y="3059113"/>
            <a:ext cx="4048125" cy="316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2" name="ZoneTexte 20">
            <a:extLst>
              <a:ext uri="{FF2B5EF4-FFF2-40B4-BE49-F238E27FC236}">
                <a16:creationId xmlns:a16="http://schemas.microsoft.com/office/drawing/2014/main" id="{E6B90F16-904F-47DE-83AD-406866708D56}"/>
              </a:ext>
            </a:extLst>
          </p:cNvPr>
          <p:cNvSpPr txBox="1">
            <a:spLocks noChangeArrowheads="1"/>
          </p:cNvSpPr>
          <p:nvPr/>
        </p:nvSpPr>
        <p:spPr bwMode="auto">
          <a:xfrm>
            <a:off x="1208088" y="5413375"/>
            <a:ext cx="35353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defRPr>
            </a:lvl9pPr>
          </a:lstStyle>
          <a:p>
            <a:pPr algn="ctr"/>
            <a:r>
              <a:rPr lang="fr-FR" altLang="fr-FR" sz="1600">
                <a:latin typeface="Times New Roman" panose="02020603050405020304" pitchFamily="18" charset="0"/>
                <a:cs typeface="Times New Roman" panose="02020603050405020304" pitchFamily="18" charset="0"/>
              </a:rPr>
              <a:t>L’ange intervient pour stopper le sacrifice d’Isaac, peinture du </a:t>
            </a:r>
            <a:r>
              <a:rPr lang="fr-FR" altLang="fr-FR" sz="1600">
                <a:latin typeface="Times New Roman" panose="02020603050405020304" pitchFamily="18" charset="0"/>
                <a:cs typeface="Times New Roman" panose="02020603050405020304" pitchFamily="18" charset="0"/>
                <a:hlinkClick r:id="rId3" tooltip="Le Caravage">
                  <a:extLst>
                    <a:ext uri="{A12FA001-AC4F-418D-AE19-62706E023703}">
                      <ahyp:hlinkClr xmlns:ahyp="http://schemas.microsoft.com/office/drawing/2018/hyperlinkcolor" val="tx"/>
                    </a:ext>
                  </a:extLst>
                </a:hlinkClick>
              </a:rPr>
              <a:t>Caravage</a:t>
            </a:r>
            <a:r>
              <a:rPr lang="fr-FR" altLang="fr-FR" sz="1600">
                <a:latin typeface="Times New Roman" panose="02020603050405020304" pitchFamily="18" charset="0"/>
                <a:cs typeface="Times New Roman" panose="02020603050405020304" pitchFamily="18" charset="0"/>
              </a:rPr>
              <a:t>, source Wikipedia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68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86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7" grpId="0"/>
      <p:bldP spid="11" grpId="0"/>
      <p:bldP spid="28682" grpId="0"/>
    </p:bldLst>
  </p:timing>
</p:sld>
</file>

<file path=ppt/theme/theme1.xml><?xml version="1.0" encoding="utf-8"?>
<a:theme xmlns:a="http://schemas.openxmlformats.org/drawingml/2006/main" name="Secteur">
  <a:themeElements>
    <a:clrScheme name="Secteu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eu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eu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1132</TotalTime>
  <Words>1578</Words>
  <Application>Microsoft Office PowerPoint</Application>
  <PresentationFormat>Affichage à l'écran (4:3)</PresentationFormat>
  <Paragraphs>128</Paragraphs>
  <Slides>17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17</vt:i4>
      </vt:variant>
    </vt:vector>
  </HeadingPairs>
  <TitlesOfParts>
    <vt:vector size="23" baseType="lpstr">
      <vt:lpstr>Calibri</vt:lpstr>
      <vt:lpstr>Century Gothic</vt:lpstr>
      <vt:lpstr>Times New Roman</vt:lpstr>
      <vt:lpstr>Wingdings</vt:lpstr>
      <vt:lpstr>Wingdings 3</vt:lpstr>
      <vt:lpstr>Secteur</vt:lpstr>
      <vt:lpstr>Abraham : croire, obéir et espérer   J.L.Théron  BALS 2020</vt:lpstr>
      <vt:lpstr>Abraham : croire, obéir et espérer</vt:lpstr>
      <vt:lpstr>Abraham : croire, obéir et espérer</vt:lpstr>
      <vt:lpstr>Abraham : croire, obéir et espérer</vt:lpstr>
      <vt:lpstr>Abraham : croire, obéir et espérer</vt:lpstr>
      <vt:lpstr>Abraham : croire, obéir et espérer</vt:lpstr>
      <vt:lpstr>Abraham : croire, obéir et espérer</vt:lpstr>
      <vt:lpstr>Abraham : croire, obéir et espérer</vt:lpstr>
      <vt:lpstr>Abraham : croire, obéir et espérer</vt:lpstr>
      <vt:lpstr>Abraham : croire, obéir et espérer</vt:lpstr>
      <vt:lpstr>Abraham : croire, obéir et espérer</vt:lpstr>
      <vt:lpstr>Abraham : croire, obéir et espérer</vt:lpstr>
      <vt:lpstr>Abraham : croire, obéir et espérer</vt:lpstr>
      <vt:lpstr>Abraham : croire, obéir et espérer</vt:lpstr>
      <vt:lpstr>Abraham : croire, obéir et espérer</vt:lpstr>
      <vt:lpstr>Abraham : croire, obéir et espérer</vt:lpstr>
      <vt:lpstr>Abraham : croire, obéir et espérer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Jean-Louis THERON</dc:creator>
  <cp:lastModifiedBy>Jean-Louis THÉRON</cp:lastModifiedBy>
  <cp:revision>136</cp:revision>
  <dcterms:created xsi:type="dcterms:W3CDTF">2014-12-30T19:16:21Z</dcterms:created>
  <dcterms:modified xsi:type="dcterms:W3CDTF">2020-08-24T09:41:43Z</dcterms:modified>
</cp:coreProperties>
</file>