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8" r:id="rId4"/>
    <p:sldId id="259" r:id="rId5"/>
    <p:sldId id="262" r:id="rId6"/>
    <p:sldId id="265" r:id="rId7"/>
    <p:sldId id="267" r:id="rId8"/>
    <p:sldId id="264" r:id="rId9"/>
    <p:sldId id="269" r:id="rId10"/>
    <p:sldId id="270" r:id="rId11"/>
    <p:sldId id="271" r:id="rId12"/>
    <p:sldId id="272" r:id="rId13"/>
    <p:sldId id="274" r:id="rId14"/>
    <p:sldId id="275" r:id="rId15"/>
    <p:sldId id="276" r:id="rId16"/>
    <p:sldId id="277"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492861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191EAAB-9FB5-4054-914F-0E6622B81007}" type="datetimeFigureOut">
              <a:rPr lang="fr-FR" smtClean="0"/>
              <a:t>23/08/2018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1703456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4"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1178948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4"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230199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4171503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3697863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3847462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4190122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375289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161964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2994548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191EAAB-9FB5-4054-914F-0E6622B81007}" type="datetimeFigureOut">
              <a:rPr lang="fr-FR" smtClean="0"/>
              <a:t>23/08/2018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2869584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191EAAB-9FB5-4054-914F-0E6622B81007}" type="datetimeFigureOut">
              <a:rPr lang="fr-FR" smtClean="0"/>
              <a:t>23/08/2018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119206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92982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73845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7" name="Date Placeholder 4"/>
          <p:cNvSpPr>
            <a:spLocks noGrp="1"/>
          </p:cNvSpPr>
          <p:nvPr>
            <p:ph type="dt" sz="half" idx="10"/>
          </p:nvPr>
        </p:nvSpPr>
        <p:spPr/>
        <p:txBody>
          <a:bodyPr/>
          <a:lstStyle/>
          <a:p>
            <a:fld id="{2191EAAB-9FB5-4054-914F-0E6622B81007}" type="datetimeFigureOut">
              <a:rPr lang="fr-FR" smtClean="0"/>
              <a:t>23/08/2018</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4032074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191EAAB-9FB5-4054-914F-0E6622B81007}" type="datetimeFigureOut">
              <a:rPr lang="fr-FR" smtClean="0"/>
              <a:t>23/08/2018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A8F3717-931C-4C16-87F2-696794140CD3}" type="slidenum">
              <a:rPr lang="fr-FR" smtClean="0"/>
              <a:t>‹N°›</a:t>
            </a:fld>
            <a:endParaRPr lang="fr-FR"/>
          </a:p>
        </p:txBody>
      </p:sp>
    </p:spTree>
    <p:extLst>
      <p:ext uri="{BB962C8B-B14F-4D97-AF65-F5344CB8AC3E}">
        <p14:creationId xmlns:p14="http://schemas.microsoft.com/office/powerpoint/2010/main" val="350662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191EAAB-9FB5-4054-914F-0E6622B81007}" type="datetimeFigureOut">
              <a:rPr lang="fr-FR" smtClean="0"/>
              <a:t>23/08/2018</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A8F3717-931C-4C16-87F2-696794140CD3}" type="slidenum">
              <a:rPr lang="fr-FR" smtClean="0"/>
              <a:t>‹N°›</a:t>
            </a:fld>
            <a:endParaRPr lang="fr-FR"/>
          </a:p>
        </p:txBody>
      </p:sp>
    </p:spTree>
    <p:extLst>
      <p:ext uri="{BB962C8B-B14F-4D97-AF65-F5344CB8AC3E}">
        <p14:creationId xmlns:p14="http://schemas.microsoft.com/office/powerpoint/2010/main" val="8412420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5BE613-1A28-45E6-818C-546334922014}"/>
              </a:ext>
            </a:extLst>
          </p:cNvPr>
          <p:cNvSpPr>
            <a:spLocks noGrp="1"/>
          </p:cNvSpPr>
          <p:nvPr>
            <p:ph type="ctrTitle"/>
          </p:nvPr>
        </p:nvSpPr>
        <p:spPr/>
        <p:txBody>
          <a:bodyPr/>
          <a:lstStyle/>
          <a:p>
            <a:pPr algn="ctr"/>
            <a:r>
              <a:rPr lang="fr-FR" dirty="0"/>
              <a:t>ENTRE GRACE ET VERITE</a:t>
            </a:r>
          </a:p>
        </p:txBody>
      </p:sp>
      <p:sp>
        <p:nvSpPr>
          <p:cNvPr id="3" name="Sous-titre 2">
            <a:extLst>
              <a:ext uri="{FF2B5EF4-FFF2-40B4-BE49-F238E27FC236}">
                <a16:creationId xmlns:a16="http://schemas.microsoft.com/office/drawing/2014/main" id="{35273F3C-4360-4346-84A9-A6F4F32D1564}"/>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24496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JONAS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lnSpcReduction="10000"/>
          </a:bodyPr>
          <a:lstStyle/>
          <a:p>
            <a:endParaRPr lang="fr-FR" dirty="0"/>
          </a:p>
          <a:p>
            <a:endParaRPr lang="fr-FR" dirty="0"/>
          </a:p>
          <a:p>
            <a:endParaRPr lang="fr-FR" dirty="0"/>
          </a:p>
          <a:p>
            <a:endParaRPr lang="fr-FR" dirty="0"/>
          </a:p>
          <a:p>
            <a:pPr marL="285750" indent="-285750">
              <a:buFont typeface="Arial" panose="020B0604020202020204" pitchFamily="34" charset="0"/>
              <a:buChar char="•"/>
            </a:pPr>
            <a:r>
              <a:rPr lang="fr-FR" dirty="0"/>
              <a:t>Le juge</a:t>
            </a:r>
          </a:p>
          <a:p>
            <a:r>
              <a:rPr lang="fr-FR" dirty="0"/>
              <a:t>Dans 40 Jours Ninive sera détruite </a:t>
            </a:r>
          </a:p>
          <a:p>
            <a:endParaRPr lang="fr-FR" dirty="0"/>
          </a:p>
          <a:p>
            <a:pPr marL="285750" indent="-285750">
              <a:buFont typeface="Arial" panose="020B0604020202020204" pitchFamily="34" charset="0"/>
              <a:buChar char="•"/>
            </a:pPr>
            <a:r>
              <a:rPr lang="fr-FR" dirty="0"/>
              <a:t>La </a:t>
            </a:r>
            <a:r>
              <a:rPr lang="fr-FR" dirty="0" err="1"/>
              <a:t>grace</a:t>
            </a:r>
            <a:r>
              <a:rPr lang="fr-FR" dirty="0"/>
              <a:t> pour tous</a:t>
            </a:r>
          </a:p>
          <a:p>
            <a:r>
              <a:rPr lang="fr-FR" dirty="0"/>
              <a:t>Les habitants de Ninive crurent à Dieu.</a:t>
            </a:r>
          </a:p>
          <a:p>
            <a:endParaRPr lang="fr-FR" dirty="0"/>
          </a:p>
          <a:p>
            <a:pPr marL="285750" indent="-285750">
              <a:buFont typeface="Arial" panose="020B0604020202020204" pitchFamily="34" charset="0"/>
              <a:buChar char="•"/>
            </a:pPr>
            <a:r>
              <a:rPr lang="fr-FR" dirty="0"/>
              <a:t>Amertume</a:t>
            </a:r>
          </a:p>
          <a:p>
            <a:r>
              <a:rPr lang="fr-FR" dirty="0"/>
              <a:t>En effet, je savais que tu es un Dieu de </a:t>
            </a:r>
            <a:r>
              <a:rPr lang="fr-FR" dirty="0" err="1"/>
              <a:t>grace</a:t>
            </a:r>
            <a:r>
              <a:rPr lang="fr-FR" dirty="0"/>
              <a:t> et de compassion, lent à la colère et riche en bonté</a:t>
            </a:r>
          </a:p>
          <a:p>
            <a:endParaRPr lang="fr-FR" dirty="0"/>
          </a:p>
          <a:p>
            <a:endParaRPr lang="fr-FR" dirty="0"/>
          </a:p>
          <a:p>
            <a:endParaRPr lang="fr-FR" dirty="0"/>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104702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JONAS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fontScale="92500" lnSpcReduction="10000"/>
          </a:bodyPr>
          <a:lstStyle/>
          <a:p>
            <a:endParaRPr lang="fr-FR" dirty="0"/>
          </a:p>
          <a:p>
            <a:endParaRPr lang="fr-FR" dirty="0"/>
          </a:p>
          <a:p>
            <a:endParaRPr lang="fr-FR" dirty="0"/>
          </a:p>
          <a:p>
            <a:endParaRPr lang="fr-FR" dirty="0"/>
          </a:p>
          <a:p>
            <a:pPr marL="285750" indent="-285750">
              <a:buFont typeface="Arial" panose="020B0604020202020204" pitchFamily="34" charset="0"/>
              <a:buChar char="•"/>
            </a:pPr>
            <a:r>
              <a:rPr lang="fr-FR" b="1" dirty="0"/>
              <a:t>Leçon de grâce</a:t>
            </a:r>
          </a:p>
          <a:p>
            <a:r>
              <a:rPr lang="fr-FR" dirty="0"/>
              <a:t>6 L’Eternel fit pousser une plante (</a:t>
            </a:r>
            <a:r>
              <a:rPr lang="fr-FR" dirty="0" err="1"/>
              <a:t>kikajon</a:t>
            </a:r>
            <a:r>
              <a:rPr lang="fr-FR" dirty="0"/>
              <a:t>) </a:t>
            </a:r>
            <a:r>
              <a:rPr lang="fr-FR" b="1" dirty="0"/>
              <a:t>(</a:t>
            </a:r>
            <a:r>
              <a:rPr lang="fr-FR" b="1" dirty="0" err="1"/>
              <a:t>grace</a:t>
            </a:r>
            <a:r>
              <a:rPr lang="fr-FR" b="1" dirty="0"/>
              <a:t>) </a:t>
            </a:r>
            <a:r>
              <a:rPr lang="fr-FR" dirty="0"/>
              <a:t>qui s’éleva au dessus de Jonas pour donner de l’ombre à sa </a:t>
            </a:r>
            <a:r>
              <a:rPr lang="fr-FR" dirty="0" err="1"/>
              <a:t>tete</a:t>
            </a:r>
            <a:r>
              <a:rPr lang="fr-FR" dirty="0"/>
              <a:t> et le délivrer de son mal…</a:t>
            </a:r>
          </a:p>
          <a:p>
            <a:r>
              <a:rPr lang="fr-FR" dirty="0"/>
              <a:t>7 Mais le lendemain à l’aurore, Dieu fit venir un ver qui le rongea, et la plante sécha </a:t>
            </a:r>
          </a:p>
          <a:p>
            <a:r>
              <a:rPr lang="fr-FR" dirty="0"/>
              <a:t>8 Au lever du soleil, Dieu fit souffler un vent chaud d’est, et le soleil frappa la </a:t>
            </a:r>
            <a:r>
              <a:rPr lang="fr-FR" dirty="0" err="1"/>
              <a:t>tete</a:t>
            </a:r>
            <a:r>
              <a:rPr lang="fr-FR" dirty="0"/>
              <a:t> de Jonas au point qu’il tomba en défaillance. Il demanda la mort…</a:t>
            </a:r>
          </a:p>
          <a:p>
            <a:r>
              <a:rPr lang="fr-FR" dirty="0"/>
              <a:t>9 Dieu dit à Jonas: fais tu bien de t’irriter à cause de la plante? </a:t>
            </a:r>
            <a:endParaRPr lang="fr-FR" b="1" dirty="0"/>
          </a:p>
          <a:p>
            <a:r>
              <a:rPr lang="fr-FR" dirty="0"/>
              <a:t>10 Tu as pitié de la plante qui ne t’as couté aucune peine….et moi je n’aurais pas pitié de Ninive, la grande ville dans laquelle se trouve plus de 120 000 </a:t>
            </a:r>
            <a:r>
              <a:rPr lang="fr-FR" dirty="0" err="1"/>
              <a:t>etres</a:t>
            </a:r>
            <a:r>
              <a:rPr lang="fr-FR" dirty="0"/>
              <a:t> humains….</a:t>
            </a:r>
          </a:p>
          <a:p>
            <a:pPr marL="285750" indent="-285750">
              <a:buFont typeface="Arial" panose="020B0604020202020204" pitchFamily="34" charset="0"/>
              <a:buChar char="•"/>
            </a:pPr>
            <a:endParaRPr lang="fr-FR" dirty="0"/>
          </a:p>
          <a:p>
            <a:endParaRPr lang="fr-FR" dirty="0"/>
          </a:p>
          <a:p>
            <a:endParaRPr lang="fr-FR" dirty="0"/>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3745357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JONAS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a:bodyPr>
          <a:lstStyle/>
          <a:p>
            <a:endParaRPr lang="fr-FR" dirty="0"/>
          </a:p>
          <a:p>
            <a:endParaRPr lang="fr-FR" dirty="0"/>
          </a:p>
          <a:p>
            <a:endParaRPr lang="fr-FR" dirty="0"/>
          </a:p>
          <a:p>
            <a:endParaRPr lang="fr-FR" dirty="0"/>
          </a:p>
          <a:p>
            <a:pPr marL="285750" indent="-285750">
              <a:buFont typeface="Arial" panose="020B0604020202020204" pitchFamily="34" charset="0"/>
              <a:buChar char="•"/>
            </a:pPr>
            <a:r>
              <a:rPr lang="fr-FR" b="1" dirty="0"/>
              <a:t>La </a:t>
            </a:r>
            <a:r>
              <a:rPr lang="fr-FR" b="1" dirty="0" err="1"/>
              <a:t>grace</a:t>
            </a:r>
            <a:r>
              <a:rPr lang="fr-FR" b="1" dirty="0"/>
              <a:t> pour tous (bateau, Ninive)</a:t>
            </a:r>
          </a:p>
          <a:p>
            <a:pPr marL="285750" indent="-285750">
              <a:buFont typeface="Arial" panose="020B0604020202020204" pitchFamily="34" charset="0"/>
              <a:buChar char="•"/>
            </a:pPr>
            <a:r>
              <a:rPr lang="fr-FR" b="1" dirty="0"/>
              <a:t>Ou es la vérité ? (questions, mises à part)</a:t>
            </a:r>
          </a:p>
          <a:p>
            <a:pPr marL="285750" indent="-285750">
              <a:buFont typeface="Arial" panose="020B0604020202020204" pitchFamily="34" charset="0"/>
              <a:buChar char="•"/>
            </a:pPr>
            <a:r>
              <a:rPr lang="fr-FR" b="1" dirty="0"/>
              <a:t>Le </a:t>
            </a:r>
            <a:r>
              <a:rPr lang="fr-FR" b="1" dirty="0" err="1"/>
              <a:t>kikajon</a:t>
            </a:r>
            <a:endParaRPr lang="fr-FR" b="1" dirty="0"/>
          </a:p>
          <a:p>
            <a:pPr marL="285750" indent="-285750">
              <a:buFont typeface="Arial" panose="020B0604020202020204" pitchFamily="34" charset="0"/>
              <a:buChar char="•"/>
            </a:pPr>
            <a:endParaRPr lang="fr-FR" dirty="0"/>
          </a:p>
          <a:p>
            <a:endParaRPr lang="fr-FR" dirty="0"/>
          </a:p>
          <a:p>
            <a:endParaRPr lang="fr-FR" dirty="0"/>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84718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Dans la vie de Jésus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fontScale="85000" lnSpcReduction="20000"/>
          </a:bodyPr>
          <a:lstStyle/>
          <a:p>
            <a:endParaRPr lang="fr-FR" dirty="0"/>
          </a:p>
          <a:p>
            <a:endParaRPr lang="fr-FR" dirty="0"/>
          </a:p>
          <a:p>
            <a:endParaRPr lang="fr-FR" dirty="0"/>
          </a:p>
          <a:p>
            <a:pPr marL="285750" indent="-285750">
              <a:buFont typeface="Arial" panose="020B0604020202020204" pitchFamily="34" charset="0"/>
              <a:buChar char="•"/>
            </a:pPr>
            <a:r>
              <a:rPr lang="fr-FR" sz="2100" dirty="0"/>
              <a:t>Comme je…afin que: une filiation pour un but</a:t>
            </a:r>
          </a:p>
          <a:p>
            <a:endParaRPr lang="fr-FR" dirty="0"/>
          </a:p>
          <a:p>
            <a:r>
              <a:rPr lang="fr-FR" b="1" dirty="0">
                <a:solidFill>
                  <a:srgbClr val="FFC000"/>
                </a:solidFill>
              </a:rPr>
              <a:t>Afin que </a:t>
            </a:r>
            <a:r>
              <a:rPr lang="fr-FR" b="1" dirty="0"/>
              <a:t>ton fils </a:t>
            </a:r>
            <a:r>
              <a:rPr lang="fr-FR" dirty="0"/>
              <a:t>te glorifie, </a:t>
            </a:r>
            <a:r>
              <a:rPr lang="fr-FR" b="1" dirty="0"/>
              <a:t>comme tu </a:t>
            </a:r>
            <a:r>
              <a:rPr lang="fr-FR" dirty="0"/>
              <a:t>lui as donné autorité sur toute chair, </a:t>
            </a:r>
            <a:r>
              <a:rPr lang="fr-FR" b="1" dirty="0">
                <a:solidFill>
                  <a:srgbClr val="FFC000"/>
                </a:solidFill>
              </a:rPr>
              <a:t>afin que</a:t>
            </a:r>
            <a:r>
              <a:rPr lang="fr-FR" b="1" dirty="0"/>
              <a:t>, </a:t>
            </a:r>
            <a:r>
              <a:rPr lang="fr-FR" dirty="0"/>
              <a:t>quant à tout ce que </a:t>
            </a:r>
            <a:r>
              <a:rPr lang="fr-FR" b="1" dirty="0"/>
              <a:t>tu lui as donné</a:t>
            </a:r>
            <a:r>
              <a:rPr lang="fr-FR" dirty="0"/>
              <a:t>. </a:t>
            </a:r>
            <a:r>
              <a:rPr lang="fr-FR" b="1" dirty="0"/>
              <a:t>Il leur donne </a:t>
            </a:r>
            <a:r>
              <a:rPr lang="fr-FR" dirty="0"/>
              <a:t>la vie éternelle.                       </a:t>
            </a:r>
            <a:r>
              <a:rPr lang="fr-FR" dirty="0" err="1"/>
              <a:t>Ch</a:t>
            </a:r>
            <a:r>
              <a:rPr lang="fr-FR" dirty="0"/>
              <a:t> 17 v 2</a:t>
            </a:r>
          </a:p>
          <a:p>
            <a:r>
              <a:rPr lang="fr-FR" dirty="0" err="1"/>
              <a:t>Parcequ’</a:t>
            </a:r>
            <a:r>
              <a:rPr lang="fr-FR" b="1" dirty="0" err="1"/>
              <a:t>ils</a:t>
            </a:r>
            <a:r>
              <a:rPr lang="fr-FR" dirty="0"/>
              <a:t> ne sont pas du monde, </a:t>
            </a:r>
            <a:r>
              <a:rPr lang="fr-FR" b="1" dirty="0"/>
              <a:t>comme moi </a:t>
            </a:r>
            <a:r>
              <a:rPr lang="fr-FR" dirty="0"/>
              <a:t>je ne suis pas du monde </a:t>
            </a:r>
          </a:p>
          <a:p>
            <a:r>
              <a:rPr lang="fr-FR" dirty="0"/>
              <a:t>                                                                                                                         </a:t>
            </a:r>
            <a:r>
              <a:rPr lang="fr-FR" dirty="0" err="1"/>
              <a:t>Ch</a:t>
            </a:r>
            <a:r>
              <a:rPr lang="fr-FR" dirty="0"/>
              <a:t> 17 v 14</a:t>
            </a:r>
          </a:p>
          <a:p>
            <a:r>
              <a:rPr lang="fr-FR" b="1" dirty="0"/>
              <a:t>Ils</a:t>
            </a:r>
            <a:r>
              <a:rPr lang="fr-FR" dirty="0"/>
              <a:t> ne sont pas du monde </a:t>
            </a:r>
            <a:r>
              <a:rPr lang="fr-FR" b="1" dirty="0"/>
              <a:t>comme moi </a:t>
            </a:r>
            <a:r>
              <a:rPr lang="fr-FR" dirty="0"/>
              <a:t>je ne suis pas du monde. Sanctifie les par ta vérité; ta parole est la vérité. </a:t>
            </a:r>
            <a:r>
              <a:rPr lang="fr-FR" b="1" dirty="0"/>
              <a:t>Comme tu </a:t>
            </a:r>
            <a:r>
              <a:rPr lang="fr-FR" dirty="0"/>
              <a:t>m’as envoyé dans le monde, </a:t>
            </a:r>
            <a:r>
              <a:rPr lang="fr-FR" b="1" dirty="0"/>
              <a:t>moi aussi </a:t>
            </a:r>
            <a:r>
              <a:rPr lang="fr-FR" dirty="0"/>
              <a:t>je les ai envoyés dans le monde                                                                                                       </a:t>
            </a:r>
            <a:r>
              <a:rPr lang="fr-FR" dirty="0" err="1"/>
              <a:t>Ch</a:t>
            </a:r>
            <a:r>
              <a:rPr lang="fr-FR" dirty="0"/>
              <a:t> 17  v16-18</a:t>
            </a:r>
          </a:p>
          <a:p>
            <a:endParaRPr lang="fr-FR" dirty="0"/>
          </a:p>
          <a:p>
            <a:r>
              <a:rPr lang="fr-FR" dirty="0"/>
              <a:t>Et je leur ai fait </a:t>
            </a:r>
            <a:r>
              <a:rPr lang="fr-FR" b="1" dirty="0"/>
              <a:t>connaitre ton nom, </a:t>
            </a:r>
            <a:r>
              <a:rPr lang="fr-FR" dirty="0"/>
              <a:t>et je leur ferai connaitre,</a:t>
            </a:r>
            <a:r>
              <a:rPr lang="fr-FR" b="1" dirty="0"/>
              <a:t> </a:t>
            </a:r>
            <a:r>
              <a:rPr lang="fr-FR" b="1" dirty="0">
                <a:solidFill>
                  <a:srgbClr val="FFC000"/>
                </a:solidFill>
              </a:rPr>
              <a:t>afin que </a:t>
            </a:r>
            <a:r>
              <a:rPr lang="fr-FR" dirty="0"/>
              <a:t>l’amour dont tu m’as aimé soit en eux, et moi en eux.                                                                </a:t>
            </a:r>
            <a:r>
              <a:rPr lang="fr-FR" dirty="0" err="1"/>
              <a:t>Ch</a:t>
            </a:r>
            <a:r>
              <a:rPr lang="fr-FR" dirty="0"/>
              <a:t> 17 v 26 </a:t>
            </a:r>
            <a:endParaRPr lang="fr-FR" b="1" dirty="0"/>
          </a:p>
          <a:p>
            <a:r>
              <a:rPr lang="fr-FR" dirty="0"/>
              <a:t>Car je vous ai donné un exemple, </a:t>
            </a:r>
            <a:r>
              <a:rPr lang="fr-FR" b="1" dirty="0">
                <a:solidFill>
                  <a:srgbClr val="FFC000"/>
                </a:solidFill>
              </a:rPr>
              <a:t>afin que</a:t>
            </a:r>
            <a:r>
              <a:rPr lang="fr-FR" dirty="0"/>
              <a:t>, </a:t>
            </a:r>
            <a:r>
              <a:rPr lang="fr-FR" b="1" dirty="0"/>
              <a:t>comme je </a:t>
            </a:r>
            <a:r>
              <a:rPr lang="fr-FR" dirty="0"/>
              <a:t>vous ai fait, moi, </a:t>
            </a:r>
            <a:r>
              <a:rPr lang="fr-FR" b="1" dirty="0"/>
              <a:t>vous aussi </a:t>
            </a:r>
            <a:r>
              <a:rPr lang="fr-FR" dirty="0"/>
              <a:t>vous fassiez.                     .                                                                                                                      </a:t>
            </a:r>
            <a:r>
              <a:rPr lang="fr-FR" dirty="0" err="1"/>
              <a:t>Ch</a:t>
            </a:r>
            <a:r>
              <a:rPr lang="fr-FR" dirty="0"/>
              <a:t> 13 v 15</a:t>
            </a:r>
          </a:p>
          <a:p>
            <a:endParaRPr lang="fr-FR" dirty="0"/>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365936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Dans la vie de Jésus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a:bodyPr>
          <a:lstStyle/>
          <a:p>
            <a:pPr marL="285750" indent="-285750">
              <a:buFont typeface="Arial" panose="020B0604020202020204" pitchFamily="34" charset="0"/>
              <a:buChar char="•"/>
            </a:pPr>
            <a:r>
              <a:rPr lang="fr-FR" dirty="0"/>
              <a:t>LA FEMME ADULTERE (de Moise à Jésus)</a:t>
            </a:r>
          </a:p>
          <a:p>
            <a:pPr marL="285750" indent="-285750">
              <a:buFont typeface="Arial" panose="020B0604020202020204" pitchFamily="34" charset="0"/>
              <a:buChar char="•"/>
            </a:pPr>
            <a:endParaRPr lang="fr-FR" dirty="0"/>
          </a:p>
          <a:p>
            <a:r>
              <a:rPr lang="fr-FR" dirty="0"/>
              <a:t>« Maitre, cette femme a été surprise sur le fait </a:t>
            </a:r>
            <a:r>
              <a:rPr lang="fr-FR" dirty="0" err="1"/>
              <a:t>meme</a:t>
            </a:r>
            <a:r>
              <a:rPr lang="fr-FR" dirty="0"/>
              <a:t>, commettant adultère. Or, dans la loi, </a:t>
            </a:r>
            <a:r>
              <a:rPr lang="fr-FR" b="1" dirty="0"/>
              <a:t>Moise</a:t>
            </a:r>
            <a:r>
              <a:rPr lang="fr-FR" dirty="0"/>
              <a:t> a commandé de lapider de telles femmes: toi donc, que dis tu? Or ils disaient cela pour l’éprouver, afin qu’ils eussent de quoi l’accuser. Mais Jésus </a:t>
            </a:r>
            <a:r>
              <a:rPr lang="fr-FR" b="1" dirty="0"/>
              <a:t>s’étant baissé</a:t>
            </a:r>
            <a:r>
              <a:rPr lang="fr-FR" dirty="0"/>
              <a:t>, écrivait avec le doigt sur la terre. Et comme ils continuaient à l’interroger, </a:t>
            </a:r>
            <a:r>
              <a:rPr lang="fr-FR" b="1" dirty="0"/>
              <a:t>s’étant relevé </a:t>
            </a:r>
            <a:r>
              <a:rPr lang="fr-FR" dirty="0"/>
              <a:t>il leur dit: « Que celui qui est sans péché, jette le premier la pierre contre elle. Et </a:t>
            </a:r>
            <a:r>
              <a:rPr lang="fr-FR" b="1" dirty="0"/>
              <a:t>s’étant encore baissé</a:t>
            </a:r>
            <a:r>
              <a:rPr lang="fr-FR" dirty="0"/>
              <a:t>, il écrivait sur la terre. Et eux, l’ayant entendu, sortirent un à un, </a:t>
            </a:r>
            <a:r>
              <a:rPr lang="fr-FR" b="1" dirty="0"/>
              <a:t>en </a:t>
            </a:r>
            <a:r>
              <a:rPr lang="fr-FR" b="1" dirty="0" err="1"/>
              <a:t>commencant</a:t>
            </a:r>
            <a:r>
              <a:rPr lang="fr-FR" b="1" dirty="0"/>
              <a:t> depuis les plus anciens </a:t>
            </a:r>
            <a:r>
              <a:rPr lang="fr-FR" dirty="0"/>
              <a:t>jusqu’aux derniers; et Jésus fut laissé seul avec la femme devant lui. Et </a:t>
            </a:r>
            <a:r>
              <a:rPr lang="fr-FR" b="1" dirty="0"/>
              <a:t>Jésus s’étant relevé </a:t>
            </a:r>
            <a:r>
              <a:rPr lang="fr-FR" dirty="0"/>
              <a:t>et ne personne que la femme, lui dit: « femme, ou sont-ils, ceux là, tes accusateurs? Nul t’</a:t>
            </a:r>
            <a:r>
              <a:rPr lang="fr-FR" dirty="0" err="1"/>
              <a:t>a-t’il</a:t>
            </a:r>
            <a:r>
              <a:rPr lang="fr-FR" dirty="0"/>
              <a:t> condamnée? Et elle dit: Nul, Seigneur. Et Jésus lui dit: « moi non plus, je ne te condamne pas; va dorénavant ne </a:t>
            </a:r>
            <a:r>
              <a:rPr lang="fr-FR" dirty="0" err="1"/>
              <a:t>péche</a:t>
            </a:r>
            <a:r>
              <a:rPr lang="fr-FR" dirty="0"/>
              <a:t> plus.</a:t>
            </a:r>
          </a:p>
        </p:txBody>
      </p:sp>
    </p:spTree>
    <p:extLst>
      <p:ext uri="{BB962C8B-B14F-4D97-AF65-F5344CB8AC3E}">
        <p14:creationId xmlns:p14="http://schemas.microsoft.com/office/powerpoint/2010/main" val="387972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Dans la vie de Jésus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a:bodyPr>
          <a:lstStyle/>
          <a:p>
            <a:pPr marL="285750" indent="-285750">
              <a:buFont typeface="Arial" panose="020B0604020202020204" pitchFamily="34" charset="0"/>
              <a:buChar char="•"/>
            </a:pPr>
            <a:r>
              <a:rPr lang="fr-FR" dirty="0"/>
              <a:t>JESUS et nos </a:t>
            </a:r>
            <a:r>
              <a:rPr lang="fr-FR" dirty="0" err="1"/>
              <a:t>injutices</a:t>
            </a:r>
            <a:r>
              <a:rPr lang="fr-FR" dirty="0"/>
              <a:t>: (les didrachmes)</a:t>
            </a:r>
          </a:p>
          <a:p>
            <a:endParaRPr lang="fr-FR" dirty="0"/>
          </a:p>
          <a:p>
            <a:r>
              <a:rPr lang="fr-FR" dirty="0"/>
              <a:t>« Et lorsqu’ils furent venus à </a:t>
            </a:r>
            <a:r>
              <a:rPr lang="fr-FR" dirty="0" err="1"/>
              <a:t>Capernaum</a:t>
            </a:r>
            <a:r>
              <a:rPr lang="fr-FR" dirty="0"/>
              <a:t>, les receveurs des didrachmes vinrent à Pierre et dirent: « votre maitre ne paye t’il pas les didrachmes? »</a:t>
            </a:r>
          </a:p>
          <a:p>
            <a:r>
              <a:rPr lang="fr-FR" dirty="0"/>
              <a:t>Il dit: Oui. Et quand il fut rentré dans la maison, Jésus le prévint, disant: « que t’en semble </a:t>
            </a:r>
            <a:r>
              <a:rPr lang="fr-FR" dirty="0" err="1"/>
              <a:t>simon</a:t>
            </a:r>
            <a:r>
              <a:rPr lang="fr-FR" dirty="0"/>
              <a:t>? Les rois de la terre de qui </a:t>
            </a:r>
            <a:r>
              <a:rPr lang="fr-FR" dirty="0" err="1"/>
              <a:t>recoivent</a:t>
            </a:r>
            <a:r>
              <a:rPr lang="fr-FR" dirty="0"/>
              <a:t> ils des tributs ou des </a:t>
            </a:r>
            <a:r>
              <a:rPr lang="fr-FR" dirty="0" err="1"/>
              <a:t>impots</a:t>
            </a:r>
            <a:r>
              <a:rPr lang="fr-FR" dirty="0"/>
              <a:t>, de leurs fils ou des étrangers? »</a:t>
            </a:r>
          </a:p>
          <a:p>
            <a:r>
              <a:rPr lang="fr-FR" dirty="0"/>
              <a:t>Pierre lui dit: « des étrangers ». Jésus lui dit: les fils en sont donc exempts mais afin que nous les scandalisions pas, va t’en à la mer, jette un </a:t>
            </a:r>
            <a:r>
              <a:rPr lang="fr-FR" dirty="0" err="1"/>
              <a:t>hamecon</a:t>
            </a:r>
            <a:r>
              <a:rPr lang="fr-FR" dirty="0"/>
              <a:t>, et prends le premier poisson qui montera; et quand tu lui auras ouvert la bouche, tu y trouveras un statère pour moi et pour toi. »</a:t>
            </a:r>
          </a:p>
          <a:p>
            <a:endParaRPr lang="fr-FR" dirty="0"/>
          </a:p>
          <a:p>
            <a:pPr algn="r"/>
            <a:r>
              <a:rPr lang="fr-FR" dirty="0"/>
              <a:t>Matthieu 17 v 24-27</a:t>
            </a:r>
          </a:p>
        </p:txBody>
      </p:sp>
    </p:spTree>
    <p:extLst>
      <p:ext uri="{BB962C8B-B14F-4D97-AF65-F5344CB8AC3E}">
        <p14:creationId xmlns:p14="http://schemas.microsoft.com/office/powerpoint/2010/main" val="1320134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Dans la vie de Jésus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295630" y="1111348"/>
            <a:ext cx="8825659" cy="4908452"/>
          </a:xfrm>
        </p:spPr>
        <p:txBody>
          <a:bodyPr>
            <a:normAutofit/>
          </a:bodyPr>
          <a:lstStyle/>
          <a:p>
            <a:pPr marL="285750" indent="-285750">
              <a:buFont typeface="Arial" panose="020B0604020202020204" pitchFamily="34" charset="0"/>
              <a:buChar char="•"/>
            </a:pPr>
            <a:r>
              <a:rPr lang="fr-FR" dirty="0"/>
              <a:t>Savoir constater la justice en vérité </a:t>
            </a:r>
          </a:p>
          <a:p>
            <a:pPr marL="285750" indent="-285750">
              <a:buFont typeface="Arial" panose="020B0604020202020204" pitchFamily="34" charset="0"/>
              <a:buChar char="•"/>
            </a:pPr>
            <a:r>
              <a:rPr lang="fr-FR" dirty="0"/>
              <a:t>Ils sont dans le monde…</a:t>
            </a:r>
          </a:p>
          <a:p>
            <a:pPr marL="285750" indent="-285750">
              <a:buFont typeface="Arial" panose="020B0604020202020204" pitchFamily="34" charset="0"/>
              <a:buChar char="•"/>
            </a:pPr>
            <a:r>
              <a:rPr lang="fr-FR" dirty="0"/>
              <a:t>Un moment à part</a:t>
            </a:r>
          </a:p>
          <a:p>
            <a:pPr marL="285750" indent="-285750">
              <a:buFont typeface="Arial" panose="020B0604020202020204" pitchFamily="34" charset="0"/>
              <a:buChar char="•"/>
            </a:pPr>
            <a:r>
              <a:rPr lang="fr-FR" dirty="0"/>
              <a:t>Une question pour la vérité</a:t>
            </a:r>
          </a:p>
          <a:p>
            <a:pPr marL="285750" indent="-285750">
              <a:buFont typeface="Arial" panose="020B0604020202020204" pitchFamily="34" charset="0"/>
              <a:buChar char="•"/>
            </a:pPr>
            <a:r>
              <a:rPr lang="fr-FR" dirty="0"/>
              <a:t>Aimer par-dessus nos injustices</a:t>
            </a:r>
          </a:p>
          <a:p>
            <a:pPr marL="285750" indent="-285750">
              <a:buFont typeface="Arial" panose="020B0604020202020204" pitchFamily="34" charset="0"/>
              <a:buChar char="•"/>
            </a:pPr>
            <a:r>
              <a:rPr lang="fr-FR" dirty="0"/>
              <a:t>Dieu pourvoit </a:t>
            </a: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477461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Conclusion</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lnSpcReduction="10000"/>
          </a:bodyPr>
          <a:lstStyle/>
          <a:p>
            <a:endParaRPr lang="fr-FR" dirty="0"/>
          </a:p>
          <a:p>
            <a:endParaRPr lang="fr-FR" dirty="0"/>
          </a:p>
          <a:p>
            <a:endParaRPr lang="fr-FR" dirty="0"/>
          </a:p>
          <a:p>
            <a:endParaRPr lang="fr-FR" dirty="0"/>
          </a:p>
          <a:p>
            <a:pPr marL="285750" indent="-285750">
              <a:buFont typeface="Arial" panose="020B0604020202020204" pitchFamily="34" charset="0"/>
              <a:buChar char="•"/>
            </a:pPr>
            <a:r>
              <a:rPr lang="fr-FR" dirty="0"/>
              <a:t>Approchons nous donc avec un cœur vrai, en pleine assurance de foi, ayant les cœurs par aspersion purifiés d’une mauvaise conscience et le corps lavé d’eau pure.</a:t>
            </a:r>
          </a:p>
          <a:p>
            <a:pPr marL="285750" indent="-285750">
              <a:buFont typeface="Arial" panose="020B0604020202020204" pitchFamily="34" charset="0"/>
              <a:buChar char="•"/>
            </a:pPr>
            <a:endParaRPr lang="fr-FR" dirty="0"/>
          </a:p>
          <a:p>
            <a:pPr algn="r"/>
            <a:r>
              <a:rPr lang="fr-FR" dirty="0"/>
              <a:t>Hébreux 10 v 22</a:t>
            </a:r>
          </a:p>
          <a:p>
            <a:pPr marL="285750" indent="-285750">
              <a:buFont typeface="Arial" panose="020B0604020202020204" pitchFamily="34" charset="0"/>
              <a:buChar char="•"/>
            </a:pPr>
            <a:r>
              <a:rPr lang="fr-FR" dirty="0"/>
              <a:t>Afin que…</a:t>
            </a:r>
          </a:p>
          <a:p>
            <a:pPr marL="285750" indent="-285750">
              <a:buFont typeface="Arial" panose="020B0604020202020204" pitchFamily="34" charset="0"/>
              <a:buChar char="•"/>
            </a:pPr>
            <a:r>
              <a:rPr lang="fr-FR" dirty="0"/>
              <a:t>La vérité est elle une loi universelle à dupliquer?</a:t>
            </a:r>
          </a:p>
          <a:p>
            <a:pPr marL="285750" indent="-285750">
              <a:buFont typeface="Arial" panose="020B0604020202020204" pitchFamily="34" charset="0"/>
              <a:buChar char="•"/>
            </a:pPr>
            <a:r>
              <a:rPr lang="fr-FR" dirty="0"/>
              <a:t>Un cœur vrai? </a:t>
            </a:r>
          </a:p>
          <a:p>
            <a:pPr marL="285750" indent="-285750">
              <a:buFont typeface="Arial" panose="020B0604020202020204" pitchFamily="34" charset="0"/>
              <a:buChar char="•"/>
            </a:pPr>
            <a:r>
              <a:rPr lang="fr-FR" dirty="0"/>
              <a:t>Voir comme Dieu pour aimer</a:t>
            </a:r>
          </a:p>
          <a:p>
            <a:pPr marL="285750" indent="-285750">
              <a:buFont typeface="Arial" panose="020B0604020202020204" pitchFamily="34" charset="0"/>
              <a:buChar char="•"/>
            </a:pPr>
            <a:endParaRPr lang="fr-FR" dirty="0"/>
          </a:p>
          <a:p>
            <a:endParaRPr lang="fr-FR" dirty="0"/>
          </a:p>
          <a:p>
            <a:pPr marL="285750" indent="-285750">
              <a:buFont typeface="Arial" panose="020B0604020202020204" pitchFamily="34" charset="0"/>
              <a:buChar char="•"/>
            </a:pPr>
            <a:endParaRPr lang="fr-FR" dirty="0"/>
          </a:p>
          <a:p>
            <a:endParaRPr lang="fr-FR" dirty="0"/>
          </a:p>
          <a:p>
            <a:endParaRPr lang="fr-FR" dirty="0"/>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2189372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ENTRE GRACE ET VERITE</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lstStyle/>
          <a:p>
            <a:pPr marL="285750" indent="-285750">
              <a:buFont typeface="Arial" panose="020B0604020202020204" pitchFamily="34" charset="0"/>
              <a:buChar char="•"/>
            </a:pPr>
            <a:r>
              <a:rPr lang="fr-FR" dirty="0"/>
              <a:t>PREAMBULE</a:t>
            </a:r>
          </a:p>
          <a:p>
            <a:endParaRPr lang="fr-FR" dirty="0"/>
          </a:p>
          <a:p>
            <a:pPr marL="285750" indent="-285750">
              <a:buFont typeface="Arial" panose="020B0604020202020204" pitchFamily="34" charset="0"/>
              <a:buChar char="•"/>
            </a:pPr>
            <a:r>
              <a:rPr lang="fr-FR" dirty="0"/>
              <a:t>INTRODUCTION</a:t>
            </a:r>
          </a:p>
          <a:p>
            <a:pPr marL="285750" indent="-285750">
              <a:buFont typeface="Arial" panose="020B0604020202020204" pitchFamily="34" charset="0"/>
              <a:buChar char="•"/>
            </a:pPr>
            <a:r>
              <a:rPr lang="fr-FR" dirty="0"/>
              <a:t>ET AVANT?</a:t>
            </a:r>
          </a:p>
          <a:p>
            <a:pPr marL="285750" indent="-285750">
              <a:buFont typeface="Arial" panose="020B0604020202020204" pitchFamily="34" charset="0"/>
              <a:buChar char="•"/>
            </a:pPr>
            <a:r>
              <a:rPr lang="fr-FR" dirty="0"/>
              <a:t>DANS LA VIE DE JESUS </a:t>
            </a:r>
          </a:p>
          <a:p>
            <a:pPr marL="285750" indent="-285750">
              <a:buFont typeface="Arial" panose="020B0604020202020204" pitchFamily="34" charset="0"/>
              <a:buChar char="•"/>
            </a:pPr>
            <a:r>
              <a:rPr lang="fr-FR" dirty="0"/>
              <a:t>CONCLUSION</a:t>
            </a:r>
          </a:p>
        </p:txBody>
      </p:sp>
    </p:spTree>
    <p:extLst>
      <p:ext uri="{BB962C8B-B14F-4D97-AF65-F5344CB8AC3E}">
        <p14:creationId xmlns:p14="http://schemas.microsoft.com/office/powerpoint/2010/main" val="1592989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a:t>Préambule</a:t>
            </a:r>
            <a:endParaRPr lang="fr-FR" dirty="0"/>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lstStyle/>
          <a:p>
            <a:pPr algn="ctr"/>
            <a:r>
              <a:rPr lang="fr-FR" i="1" dirty="0"/>
              <a:t>Voyant Pierre et Jean sur le point d’y entrer, cet homme leur demanda l’</a:t>
            </a:r>
            <a:r>
              <a:rPr lang="fr-FR" i="1" dirty="0" err="1"/>
              <a:t>aumone</a:t>
            </a:r>
            <a:r>
              <a:rPr lang="fr-FR" i="1" dirty="0"/>
              <a:t>. Pierre, accompagné de Jean, fixa les yeux sur lui et dit: « </a:t>
            </a:r>
            <a:r>
              <a:rPr lang="fr-FR" b="1" i="1" dirty="0"/>
              <a:t>regarde nous</a:t>
            </a:r>
            <a:r>
              <a:rPr lang="fr-FR" i="1" dirty="0"/>
              <a:t> ! ». Il les regardait s’attendant à recevoir d’eux </a:t>
            </a:r>
            <a:r>
              <a:rPr lang="fr-FR" i="1" dirty="0" err="1"/>
              <a:t>quelquechose</a:t>
            </a:r>
            <a:r>
              <a:rPr lang="fr-FR" i="1" dirty="0"/>
              <a:t>. Alors Pierre lui dit : « je n’ai ni argent, ni or, mais </a:t>
            </a:r>
            <a:r>
              <a:rPr lang="fr-FR" b="1" i="1" dirty="0"/>
              <a:t>ce que j’ai</a:t>
            </a:r>
            <a:r>
              <a:rPr lang="fr-FR" i="1" dirty="0"/>
              <a:t>, je te le donne: </a:t>
            </a:r>
            <a:r>
              <a:rPr lang="fr-FR" b="1" i="1" dirty="0"/>
              <a:t>au nom de </a:t>
            </a:r>
            <a:r>
              <a:rPr lang="fr-FR" b="1" i="1" dirty="0" err="1"/>
              <a:t>Jésus-christ</a:t>
            </a:r>
            <a:r>
              <a:rPr lang="fr-FR" i="1" dirty="0"/>
              <a:t> de </a:t>
            </a:r>
            <a:r>
              <a:rPr lang="fr-FR" i="1" dirty="0" err="1"/>
              <a:t>Narazareth</a:t>
            </a:r>
            <a:r>
              <a:rPr lang="fr-FR" i="1" dirty="0"/>
              <a:t>, lève toi et marche.</a:t>
            </a:r>
          </a:p>
          <a:p>
            <a:endParaRPr lang="fr-FR" dirty="0"/>
          </a:p>
          <a:p>
            <a:pPr algn="r"/>
            <a:r>
              <a:rPr lang="fr-FR" dirty="0"/>
              <a:t>Actes 3 v 3-6</a:t>
            </a:r>
          </a:p>
        </p:txBody>
      </p:sp>
    </p:spTree>
    <p:extLst>
      <p:ext uri="{BB962C8B-B14F-4D97-AF65-F5344CB8AC3E}">
        <p14:creationId xmlns:p14="http://schemas.microsoft.com/office/powerpoint/2010/main" val="395756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Introduction</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fontScale="85000" lnSpcReduction="20000"/>
          </a:bodyPr>
          <a:lstStyle/>
          <a:p>
            <a:pPr algn="ctr"/>
            <a:r>
              <a:rPr lang="fr-FR" dirty="0"/>
              <a:t>«14 Et la parole devint chair, et habita au milieu de nous (et </a:t>
            </a:r>
            <a:r>
              <a:rPr lang="fr-FR" b="1" dirty="0"/>
              <a:t>nous vîmes sa gloire</a:t>
            </a:r>
            <a:r>
              <a:rPr lang="fr-FR" dirty="0"/>
              <a:t>, une gloire comme d’un fils unique de la part du Père) pleine de </a:t>
            </a:r>
            <a:r>
              <a:rPr lang="fr-FR" b="1" dirty="0"/>
              <a:t>grâce et de vérité</a:t>
            </a:r>
            <a:r>
              <a:rPr lang="fr-FR" dirty="0"/>
              <a:t>; 16 Car, de sa </a:t>
            </a:r>
            <a:r>
              <a:rPr lang="fr-FR" b="1" dirty="0"/>
              <a:t>plénitude</a:t>
            </a:r>
            <a:r>
              <a:rPr lang="fr-FR" dirty="0"/>
              <a:t> nous tous avons reçu, et grâce sur grâce. Car la loi a été donnée par (à travers) </a:t>
            </a:r>
            <a:r>
              <a:rPr lang="fr-FR" b="1" dirty="0"/>
              <a:t>Moise; la grâce et la vérité </a:t>
            </a:r>
            <a:r>
              <a:rPr lang="fr-FR" dirty="0"/>
              <a:t>vinrent par (à travers) Jésus Christ. Personne ne </a:t>
            </a:r>
            <a:r>
              <a:rPr lang="fr-FR" b="1" dirty="0"/>
              <a:t>vit jamais Dieu</a:t>
            </a:r>
            <a:r>
              <a:rPr lang="fr-FR" dirty="0"/>
              <a:t>; le fils unique qui est dans le sein du père, lui, </a:t>
            </a:r>
            <a:r>
              <a:rPr lang="fr-FR" b="1" dirty="0"/>
              <a:t>l’a fait connaitre</a:t>
            </a:r>
            <a:r>
              <a:rPr lang="fr-FR" dirty="0"/>
              <a:t>. »            </a:t>
            </a:r>
          </a:p>
          <a:p>
            <a:r>
              <a:rPr lang="fr-FR" dirty="0"/>
              <a:t>                                             </a:t>
            </a:r>
          </a:p>
          <a:p>
            <a:pPr algn="r"/>
            <a:r>
              <a:rPr lang="fr-FR" dirty="0"/>
              <a:t>                                                                                     Jean 1 v14; 16-18</a:t>
            </a:r>
          </a:p>
          <a:p>
            <a:endParaRPr lang="fr-FR" dirty="0"/>
          </a:p>
          <a:p>
            <a:r>
              <a:rPr lang="fr-FR" dirty="0"/>
              <a:t>« La bonté et la vérité se sont rencontrées, la justice et la paix se sont entre-baisées. La vérité germera de la terre et la justice regardera des cieux »</a:t>
            </a:r>
          </a:p>
          <a:p>
            <a:endParaRPr lang="fr-FR" dirty="0"/>
          </a:p>
          <a:p>
            <a:pPr algn="r"/>
            <a:r>
              <a:rPr lang="fr-FR" dirty="0"/>
              <a:t>Psaumes 85 v 11 et 12</a:t>
            </a:r>
          </a:p>
          <a:p>
            <a:endParaRPr lang="fr-FR" dirty="0"/>
          </a:p>
          <a:p>
            <a:pPr marL="285750" indent="-285750">
              <a:buFont typeface="Arial" panose="020B0604020202020204" pitchFamily="34" charset="0"/>
              <a:buChar char="•"/>
            </a:pPr>
            <a:r>
              <a:rPr lang="fr-FR" dirty="0"/>
              <a:t>Présentation du sujet</a:t>
            </a:r>
          </a:p>
          <a:p>
            <a:pPr marL="285750" indent="-285750">
              <a:buFont typeface="Arial" panose="020B0604020202020204" pitchFamily="34" charset="0"/>
              <a:buChar char="•"/>
            </a:pPr>
            <a:r>
              <a:rPr lang="fr-FR" dirty="0"/>
              <a:t>Qu’est ce que la </a:t>
            </a:r>
            <a:r>
              <a:rPr lang="fr-FR" dirty="0" err="1"/>
              <a:t>grace</a:t>
            </a:r>
            <a:r>
              <a:rPr lang="fr-FR" dirty="0"/>
              <a:t>?</a:t>
            </a:r>
          </a:p>
          <a:p>
            <a:pPr marL="285750" indent="-285750">
              <a:buFont typeface="Arial" panose="020B0604020202020204" pitchFamily="34" charset="0"/>
              <a:buChar char="•"/>
            </a:pPr>
            <a:r>
              <a:rPr lang="fr-FR" dirty="0"/>
              <a:t>Qu’est ce que la vérité? </a:t>
            </a:r>
          </a:p>
          <a:p>
            <a:pPr marL="285750" indent="-285750">
              <a:buFont typeface="Arial" panose="020B0604020202020204" pitchFamily="34" charset="0"/>
              <a:buChar char="•"/>
            </a:pPr>
            <a:r>
              <a:rPr lang="fr-FR" dirty="0"/>
              <a:t>L’équilibre parfait du regard de Dieu</a:t>
            </a:r>
          </a:p>
        </p:txBody>
      </p:sp>
    </p:spTree>
    <p:extLst>
      <p:ext uri="{BB962C8B-B14F-4D97-AF65-F5344CB8AC3E}">
        <p14:creationId xmlns:p14="http://schemas.microsoft.com/office/powerpoint/2010/main" val="226237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Et avant?           Adam et Eve</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fontScale="92500" lnSpcReduction="10000"/>
          </a:bodyPr>
          <a:lstStyle/>
          <a:p>
            <a:endParaRPr lang="fr-FR" dirty="0"/>
          </a:p>
          <a:p>
            <a:pPr marL="285750" indent="-285750">
              <a:buFont typeface="Arial" panose="020B0604020202020204" pitchFamily="34" charset="0"/>
              <a:buChar char="•"/>
            </a:pPr>
            <a:r>
              <a:rPr lang="fr-FR" sz="1600" dirty="0"/>
              <a:t>«9 L’Eternel Dieu appela l’homme et lui dit: « </a:t>
            </a:r>
            <a:r>
              <a:rPr lang="fr-FR" sz="1600" b="1" dirty="0"/>
              <a:t>ou es tu</a:t>
            </a:r>
            <a:r>
              <a:rPr lang="fr-FR" sz="1600" dirty="0"/>
              <a:t>? » il répondit « j’ai entendu ta voix dans le jardin et j’ai eu peur, parce que j’étais nu. Alors je me suis caché. L’Eternel Dieu dit: qui t’a révélé que tu étais nu? Est-ce que tu as mangé du fruit de l’arbre dont je t’avais interdit de manger? » et l’homme répondit: c’est la femme que tu as mise à mes cotés qui m’a donné de ce fruit, et j’en ai mangé. » ….</a:t>
            </a:r>
          </a:p>
          <a:p>
            <a:pPr algn="ctr"/>
            <a:r>
              <a:rPr lang="fr-FR" sz="1600" dirty="0"/>
              <a:t>14 L’Eternel dit au serpent: « </a:t>
            </a:r>
            <a:r>
              <a:rPr lang="fr-FR" sz="1600" b="1" dirty="0"/>
              <a:t>puisque tu as fait cela tu seras maudit parmi le bétail et tous les animaux sauvages. Tu marcheras sur ton ventre et tu mangeras de la poussière tous les jours de ta vie. Je mettrai l’hostilité entre toi et la femme, entre sa descendance et ta descendance: celle-ci t’écrasera la tête et toi tu lui blesseras le talon</a:t>
            </a:r>
            <a:r>
              <a:rPr lang="fr-FR" sz="1600" dirty="0"/>
              <a:t>. » Il dit à la femme «</a:t>
            </a:r>
            <a:r>
              <a:rPr lang="fr-FR" sz="1600" b="1" dirty="0"/>
              <a:t> J’augmenterai la souffrance de tes grossesses. C’est dans la douleur que tu mettras des enfants au monde. Tes désirs se porteront vers ton mari, mais lui, il dominera sur toi</a:t>
            </a:r>
            <a:r>
              <a:rPr lang="fr-FR" sz="1600" dirty="0"/>
              <a:t>. » Il dit à l’homme:  «</a:t>
            </a:r>
            <a:r>
              <a:rPr lang="fr-FR" sz="1600" b="1" dirty="0"/>
              <a:t> Puisque tu as écouté ta femme et mangé du fruit au sujet duquel je t’avais donné cet ordre: tu n’en mangeras pas</a:t>
            </a:r>
            <a:r>
              <a:rPr lang="fr-FR" sz="1600" dirty="0"/>
              <a:t> </a:t>
            </a:r>
            <a:r>
              <a:rPr lang="fr-FR" sz="1600" b="1" dirty="0"/>
              <a:t>», le sol est maudit à cause de toi. C’est avec peine que tu en tireras ta nourriture tous les jours de ta vie. Il te produira des ronces et des chardons, et tu mangeras de l’herbe des champs. C’est à la sueur de ton visage que tu mangeras du pain, et ce jusqu’à ce que tu retournes à la terr, puisque c’est d’elle que tu as été tiré. Oui, tu es poussière et tu retourneras à la poussière. »</a:t>
            </a:r>
          </a:p>
          <a:p>
            <a:pPr algn="ctr"/>
            <a:r>
              <a:rPr lang="fr-FR" sz="1600" dirty="0"/>
              <a:t>21 L’Eternel fit </a:t>
            </a:r>
            <a:r>
              <a:rPr lang="fr-FR" sz="1600" b="1" dirty="0"/>
              <a:t>des habits </a:t>
            </a:r>
            <a:r>
              <a:rPr lang="fr-FR" sz="1600" dirty="0"/>
              <a:t>en peau pour Adam et pour sa femme, et </a:t>
            </a:r>
            <a:r>
              <a:rPr lang="fr-FR" sz="1600" b="1" dirty="0"/>
              <a:t>il leur mit</a:t>
            </a:r>
            <a:r>
              <a:rPr lang="fr-FR" sz="1600" dirty="0"/>
              <a:t>.</a:t>
            </a:r>
          </a:p>
          <a:p>
            <a:pPr algn="ctr"/>
            <a:r>
              <a:rPr lang="fr-FR" sz="1600" dirty="0" err="1"/>
              <a:t>Genese</a:t>
            </a:r>
            <a:r>
              <a:rPr lang="fr-FR" sz="1600" dirty="0"/>
              <a:t> 3 v9-12; 14-19; 21</a:t>
            </a:r>
          </a:p>
        </p:txBody>
      </p:sp>
    </p:spTree>
    <p:extLst>
      <p:ext uri="{BB962C8B-B14F-4D97-AF65-F5344CB8AC3E}">
        <p14:creationId xmlns:p14="http://schemas.microsoft.com/office/powerpoint/2010/main" val="100940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Et avant?            Cain et Abel</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a:bodyPr>
          <a:lstStyle/>
          <a:p>
            <a:pPr algn="ctr"/>
            <a:r>
              <a:rPr lang="fr-FR" dirty="0"/>
              <a:t>« 9 L’Eternel dit à Cain: « Ou es ton frère Abel? » Il répondit: « Je ne sais pas. Suis-je le gardien de mon frère? » Dieu dit alors: qu’à tu fais? Le sang de ton frère crie de la terre jusqu’à moi. Désormais, tu es maudit, chassé loin du sol qui s’est entrouvert pour boire le sang de ton frère versé par ta main. Quand tu cultiveras le sol, il ne te donnera plus toutes ses ressources. Tu seras errant et vagabond sur la terre ». Cain dit à l’Eternel: « Ma peine est trop grande pour être supportée. Voici que tu me chasses aujourd’hui de cette terre. Je serai caché loin de toi, je serai errant et vagabond sur la terre, et toute personne qui me trouvera pourra me tuer. » L’Eternel lui dit « Si quelqu’un tue Caïn, Caïn sera vengé sept fois » et l’Eternel mit un signe sur Cain afin que ceux qui le trouveraient ne le tuent pas.</a:t>
            </a:r>
          </a:p>
          <a:p>
            <a:pPr algn="ctr"/>
            <a:endParaRPr lang="fr-FR" dirty="0"/>
          </a:p>
          <a:p>
            <a:pPr algn="r"/>
            <a:r>
              <a:rPr lang="fr-FR" dirty="0"/>
              <a:t>Genèse 4 v 9-15 </a:t>
            </a: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66986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NOE</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a:bodyPr>
          <a:lstStyle/>
          <a:p>
            <a:r>
              <a:rPr lang="fr-FR" dirty="0"/>
              <a:t>7 L’Eternel Dieu dit: « j’exterminerai de la surface de la terre l’homme que j’ai créé….</a:t>
            </a:r>
          </a:p>
          <a:p>
            <a:r>
              <a:rPr lang="fr-FR" dirty="0"/>
              <a:t>8 Cependant, Noé trouva grâce aux yeux de l’Eternel….</a:t>
            </a:r>
          </a:p>
          <a:p>
            <a:r>
              <a:rPr lang="fr-FR" dirty="0"/>
              <a:t>9 C’était un homme juste et intègre dans sa génération, un homme qui marchait avec Dieu. </a:t>
            </a:r>
          </a:p>
          <a:p>
            <a:r>
              <a:rPr lang="fr-FR" dirty="0"/>
              <a:t>14 Fais toi une arche…</a:t>
            </a:r>
          </a:p>
          <a:p>
            <a:endParaRPr lang="fr-FR" dirty="0"/>
          </a:p>
          <a:p>
            <a:pPr algn="r"/>
            <a:r>
              <a:rPr lang="fr-FR" dirty="0"/>
              <a:t>Genèse 6 v 7, 8, 9, 14 </a:t>
            </a:r>
          </a:p>
        </p:txBody>
      </p:sp>
    </p:spTree>
    <p:extLst>
      <p:ext uri="{BB962C8B-B14F-4D97-AF65-F5344CB8AC3E}">
        <p14:creationId xmlns:p14="http://schemas.microsoft.com/office/powerpoint/2010/main" val="3860213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Et Avant?</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a:bodyPr>
          <a:lstStyle/>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Présence des deux attributs</a:t>
            </a:r>
          </a:p>
          <a:p>
            <a:pPr marL="285750" indent="-285750">
              <a:buFont typeface="Arial" panose="020B0604020202020204" pitchFamily="34" charset="0"/>
              <a:buChar char="•"/>
            </a:pPr>
            <a:r>
              <a:rPr lang="fr-FR" dirty="0"/>
              <a:t>Le salaire du péché</a:t>
            </a:r>
          </a:p>
          <a:p>
            <a:pPr marL="285750" indent="-285750">
              <a:buFont typeface="Arial" panose="020B0604020202020204" pitchFamily="34" charset="0"/>
              <a:buChar char="•"/>
            </a:pPr>
            <a:r>
              <a:rPr lang="fr-FR" dirty="0"/>
              <a:t>Rester devant la mort </a:t>
            </a:r>
          </a:p>
          <a:p>
            <a:pPr marL="285750" indent="-285750">
              <a:buFont typeface="Arial" panose="020B0604020202020204" pitchFamily="34" charset="0"/>
              <a:buChar char="•"/>
            </a:pPr>
            <a:r>
              <a:rPr lang="fr-FR" dirty="0"/>
              <a:t>Pas de changement de condition devant Dieu</a:t>
            </a:r>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4147073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41C26-15C9-44A3-85C4-A2649E41CAC2}"/>
              </a:ext>
            </a:extLst>
          </p:cNvPr>
          <p:cNvSpPr>
            <a:spLocks noGrp="1"/>
          </p:cNvSpPr>
          <p:nvPr>
            <p:ph type="title"/>
          </p:nvPr>
        </p:nvSpPr>
        <p:spPr>
          <a:xfrm>
            <a:off x="1154954" y="281354"/>
            <a:ext cx="8825659" cy="829994"/>
          </a:xfrm>
        </p:spPr>
        <p:txBody>
          <a:bodyPr/>
          <a:lstStyle/>
          <a:p>
            <a:r>
              <a:rPr lang="fr-FR" dirty="0"/>
              <a:t>JONAS</a:t>
            </a:r>
          </a:p>
        </p:txBody>
      </p:sp>
      <p:sp>
        <p:nvSpPr>
          <p:cNvPr id="3" name="Espace réservé du texte 2">
            <a:extLst>
              <a:ext uri="{FF2B5EF4-FFF2-40B4-BE49-F238E27FC236}">
                <a16:creationId xmlns:a16="http://schemas.microsoft.com/office/drawing/2014/main" id="{A18247A9-2AA4-43F7-B86D-10DF91E9BB71}"/>
              </a:ext>
            </a:extLst>
          </p:cNvPr>
          <p:cNvSpPr>
            <a:spLocks noGrp="1"/>
          </p:cNvSpPr>
          <p:nvPr>
            <p:ph type="body" sz="half" idx="2"/>
          </p:nvPr>
        </p:nvSpPr>
        <p:spPr>
          <a:xfrm>
            <a:off x="1154954" y="1111348"/>
            <a:ext cx="8825659" cy="4908452"/>
          </a:xfrm>
        </p:spPr>
        <p:txBody>
          <a:bodyPr>
            <a:normAutofit fontScale="92500" lnSpcReduction="20000"/>
          </a:bodyPr>
          <a:lstStyle/>
          <a:p>
            <a:endParaRPr lang="fr-FR" dirty="0"/>
          </a:p>
          <a:p>
            <a:endParaRPr lang="fr-FR" dirty="0"/>
          </a:p>
          <a:p>
            <a:endParaRPr lang="fr-FR" dirty="0"/>
          </a:p>
          <a:p>
            <a:r>
              <a:rPr lang="fr-FR" dirty="0"/>
              <a:t>ET NOUS?</a:t>
            </a:r>
          </a:p>
          <a:p>
            <a:endParaRPr lang="fr-FR" dirty="0"/>
          </a:p>
          <a:p>
            <a:pPr marL="285750" indent="-285750">
              <a:buFont typeface="Arial" panose="020B0604020202020204" pitchFamily="34" charset="0"/>
              <a:buChar char="•"/>
            </a:pPr>
            <a:r>
              <a:rPr lang="fr-FR" b="1" dirty="0"/>
              <a:t>Un billet pour </a:t>
            </a:r>
            <a:r>
              <a:rPr lang="fr-FR" b="1" dirty="0" err="1"/>
              <a:t>Tarsis</a:t>
            </a:r>
            <a:r>
              <a:rPr lang="fr-FR" b="1" dirty="0"/>
              <a:t> </a:t>
            </a:r>
          </a:p>
          <a:p>
            <a:r>
              <a:rPr lang="fr-FR" dirty="0"/>
              <a:t>3 Jonas s’enfuit à </a:t>
            </a:r>
            <a:r>
              <a:rPr lang="fr-FR" dirty="0" err="1"/>
              <a:t>Tarsis</a:t>
            </a:r>
            <a:r>
              <a:rPr lang="fr-FR" dirty="0"/>
              <a:t>…il paya le prix du transport et s’embarqua…</a:t>
            </a:r>
          </a:p>
          <a:p>
            <a:endParaRPr lang="fr-FR" dirty="0"/>
          </a:p>
          <a:p>
            <a:pPr marL="285750" indent="-285750">
              <a:buFont typeface="Arial" panose="020B0604020202020204" pitchFamily="34" charset="0"/>
              <a:buChar char="•"/>
            </a:pPr>
            <a:r>
              <a:rPr lang="fr-FR" b="1" dirty="0" err="1"/>
              <a:t>Lecon</a:t>
            </a:r>
            <a:r>
              <a:rPr lang="fr-FR" b="1" dirty="0"/>
              <a:t> de vérité</a:t>
            </a:r>
          </a:p>
          <a:p>
            <a:r>
              <a:rPr lang="fr-FR" dirty="0"/>
              <a:t>Pourquoi dors tu? </a:t>
            </a:r>
            <a:r>
              <a:rPr lang="fr-FR" dirty="0" err="1"/>
              <a:t>Leve</a:t>
            </a:r>
            <a:r>
              <a:rPr lang="fr-FR" dirty="0"/>
              <a:t> toi, Fais appel à ton Dieu </a:t>
            </a:r>
          </a:p>
          <a:p>
            <a:r>
              <a:rPr lang="fr-FR" dirty="0"/>
              <a:t>Tu m’as jeté dans l’abime…les vagues et les flots sont passés sur moi…je suis descendu jusqu’au racines des montagnes…</a:t>
            </a:r>
          </a:p>
          <a:p>
            <a:r>
              <a:rPr lang="fr-FR" dirty="0"/>
              <a:t>Quand à moi, je t’offrirai des sacrifices avec un cri de reconnaissance, j’accomplirai les vœux que j’ai faits. Le salut vient de l’Eternel.  L’Eternel parla au poisson, et le poisson vomit Jonas sur la terre.</a:t>
            </a:r>
          </a:p>
          <a:p>
            <a:endParaRPr lang="fr-FR" dirty="0"/>
          </a:p>
          <a:p>
            <a:endParaRPr lang="fr-FR" dirty="0"/>
          </a:p>
          <a:p>
            <a:endParaRPr lang="fr-FR" dirty="0"/>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2999698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4201</TotalTime>
  <Words>708</Words>
  <Application>Microsoft Office PowerPoint</Application>
  <PresentationFormat>Grand écran</PresentationFormat>
  <Paragraphs>155</Paragraphs>
  <Slides>17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Century Gothic</vt:lpstr>
      <vt:lpstr>Wingdings 3</vt:lpstr>
      <vt:lpstr>Ion</vt:lpstr>
      <vt:lpstr>ENTRE GRACE ET VERITE</vt:lpstr>
      <vt:lpstr>ENTRE GRACE ET VERITE</vt:lpstr>
      <vt:lpstr>Préambule</vt:lpstr>
      <vt:lpstr>Introduction</vt:lpstr>
      <vt:lpstr>Et avant?           Adam et Eve</vt:lpstr>
      <vt:lpstr>Et avant?            Cain et Abel</vt:lpstr>
      <vt:lpstr>NOE</vt:lpstr>
      <vt:lpstr>Et Avant?</vt:lpstr>
      <vt:lpstr>JONAS</vt:lpstr>
      <vt:lpstr>JONAS</vt:lpstr>
      <vt:lpstr>JONAS</vt:lpstr>
      <vt:lpstr>JONAS</vt:lpstr>
      <vt:lpstr>Dans la vie de Jésus</vt:lpstr>
      <vt:lpstr>Dans la vie de Jésus</vt:lpstr>
      <vt:lpstr>Dans la vie de Jésus</vt:lpstr>
      <vt:lpstr>Dans la vie de Jésus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 GRACE ET VERITE</dc:title>
  <dc:creator>Natacha Schifano</dc:creator>
  <cp:lastModifiedBy>Natacha Schifano</cp:lastModifiedBy>
  <cp:revision>39</cp:revision>
  <dcterms:created xsi:type="dcterms:W3CDTF">2018-08-21T11:59:03Z</dcterms:created>
  <dcterms:modified xsi:type="dcterms:W3CDTF">2018-08-25T17:06:41Z</dcterms:modified>
</cp:coreProperties>
</file>