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78" r:id="rId10"/>
    <p:sldId id="277" r:id="rId11"/>
    <p:sldId id="265" r:id="rId12"/>
    <p:sldId id="258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FD3B1-7F74-4A9A-A635-03D5D8EDC04D}" type="datetimeFigureOut">
              <a:rPr lang="fr-FR" smtClean="0"/>
              <a:pPr/>
              <a:t>22/08/2018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B7E2E-2FF6-4C84-A61D-E044A24341D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7094-10C9-4B24-94F0-0822E1B9B57E}" type="datetimeFigureOut">
              <a:rPr lang="fr-FR" smtClean="0"/>
              <a:pPr/>
              <a:t>22/08/2018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C64DEE7-BF90-493C-8AB9-31F6C73B6A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7094-10C9-4B24-94F0-0822E1B9B57E}" type="datetimeFigureOut">
              <a:rPr lang="fr-FR" smtClean="0"/>
              <a:pPr/>
              <a:t>22/08/2018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DEE7-BF90-493C-8AB9-31F6C73B6A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C64DEE7-BF90-493C-8AB9-31F6C73B6A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7094-10C9-4B24-94F0-0822E1B9B57E}" type="datetimeFigureOut">
              <a:rPr lang="fr-FR" smtClean="0"/>
              <a:pPr/>
              <a:t>22/08/2018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7094-10C9-4B24-94F0-0822E1B9B57E}" type="datetimeFigureOut">
              <a:rPr lang="fr-FR" smtClean="0"/>
              <a:pPr/>
              <a:t>22/08/2018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C64DEE7-BF90-493C-8AB9-31F6C73B6A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7094-10C9-4B24-94F0-0822E1B9B57E}" type="datetimeFigureOut">
              <a:rPr lang="fr-FR" smtClean="0"/>
              <a:pPr/>
              <a:t>22/08/2018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C64DEE7-BF90-493C-8AB9-31F6C73B6A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BBC7094-10C9-4B24-94F0-0822E1B9B57E}" type="datetimeFigureOut">
              <a:rPr lang="fr-FR" smtClean="0"/>
              <a:pPr/>
              <a:t>22/08/2018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4DEE7-BF90-493C-8AB9-31F6C73B6A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7094-10C9-4B24-94F0-0822E1B9B57E}" type="datetimeFigureOut">
              <a:rPr lang="fr-FR" smtClean="0"/>
              <a:pPr/>
              <a:t>22/08/2018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C64DEE7-BF90-493C-8AB9-31F6C73B6A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7094-10C9-4B24-94F0-0822E1B9B57E}" type="datetimeFigureOut">
              <a:rPr lang="fr-FR" smtClean="0"/>
              <a:pPr/>
              <a:t>22/08/2018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C64DEE7-BF90-493C-8AB9-31F6C73B6A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7094-10C9-4B24-94F0-0822E1B9B57E}" type="datetimeFigureOut">
              <a:rPr lang="fr-FR" smtClean="0"/>
              <a:pPr/>
              <a:t>22/08/2018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64DEE7-BF90-493C-8AB9-31F6C73B6AE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C64DEE7-BF90-493C-8AB9-31F6C73B6A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C7094-10C9-4B24-94F0-0822E1B9B57E}" type="datetimeFigureOut">
              <a:rPr lang="fr-FR" smtClean="0"/>
              <a:pPr/>
              <a:t>22/08/2018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C64DEE7-BF90-493C-8AB9-31F6C73B6A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BBC7094-10C9-4B24-94F0-0822E1B9B57E}" type="datetimeFigureOut">
              <a:rPr lang="fr-FR" smtClean="0"/>
              <a:pPr/>
              <a:t>22/08/2018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BBC7094-10C9-4B24-94F0-0822E1B9B57E}" type="datetimeFigureOut">
              <a:rPr lang="fr-FR" smtClean="0"/>
              <a:pPr/>
              <a:t>22/08/2018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C64DEE7-BF90-493C-8AB9-31F6C73B6AE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1775048"/>
          </a:xfrm>
        </p:spPr>
        <p:txBody>
          <a:bodyPr anchor="ctr" anchorCtr="1">
            <a:noAutofit/>
          </a:bodyPr>
          <a:lstStyle/>
          <a:p>
            <a:r>
              <a:rPr lang="fr-FR" sz="3200" dirty="0"/>
              <a:t>Qu’est ce qui m’empêche de croitre?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96944" cy="1470025"/>
          </a:xfrm>
        </p:spPr>
        <p:txBody>
          <a:bodyPr anchor="ctr" anchorCtr="0">
            <a:noAutofit/>
          </a:bodyPr>
          <a:lstStyle/>
          <a:p>
            <a:r>
              <a:rPr lang="fr-FR" sz="4800" b="1" dirty="0"/>
              <a:t>Gédéon et les ennemis d’Israël</a:t>
            </a: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2843808" y="2996952"/>
            <a:ext cx="352839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131840" y="6381328"/>
            <a:ext cx="5832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dirty="0"/>
              <a:t>Hervé Gibert  BALS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5B7329DC-302C-46F8-ACEA-F0674BF652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fr-FR" dirty="0"/>
              <a:t>Ceux qui découragent</a:t>
            </a:r>
          </a:p>
          <a:p>
            <a:r>
              <a:rPr lang="fr-FR" dirty="0"/>
              <a:t>2s</a:t>
            </a:r>
            <a:r>
              <a:rPr lang="fr-FR" b="0" dirty="0"/>
              <a:t>amuel5</a:t>
            </a:r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B7AC7481-1B23-4E84-BA81-B5E177B99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512" y="476672"/>
            <a:ext cx="7772400" cy="1752600"/>
          </a:xfrm>
        </p:spPr>
        <p:txBody>
          <a:bodyPr/>
          <a:lstStyle/>
          <a:p>
            <a:r>
              <a:rPr lang="fr-FR" dirty="0">
                <a:solidFill>
                  <a:schemeClr val="tx2"/>
                </a:solidFill>
              </a:rPr>
              <a:t>Les</a:t>
            </a:r>
            <a:r>
              <a:rPr lang="fr-FR" dirty="0"/>
              <a:t> </a:t>
            </a:r>
            <a:r>
              <a:rPr lang="fr-FR" dirty="0" err="1">
                <a:solidFill>
                  <a:schemeClr val="tx2"/>
                </a:solidFill>
              </a:rPr>
              <a:t>Jébusiens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9819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2304256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fr-FR" sz="2400" dirty="0"/>
              <a:t>Perso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dirty="0"/>
              <a:t>Famille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dirty="0"/>
              <a:t>Eglise</a:t>
            </a:r>
          </a:p>
          <a:p>
            <a:pPr algn="l">
              <a:buFont typeface="Arial" pitchFamily="34" charset="0"/>
              <a:buChar char="•"/>
            </a:pPr>
            <a:r>
              <a:rPr lang="fr-FR" sz="2400" dirty="0"/>
              <a:t>travail</a:t>
            </a:r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080119"/>
          </a:xfrm>
        </p:spPr>
        <p:txBody>
          <a:bodyPr anchor="t" anchorCtr="1">
            <a:normAutofit fontScale="90000"/>
          </a:bodyPr>
          <a:lstStyle/>
          <a:p>
            <a:r>
              <a:rPr lang="fr-FR" b="1" dirty="0"/>
              <a:t>Pour Israël, mais pour nous?</a:t>
            </a:r>
            <a:br>
              <a:rPr lang="fr-FR" b="1" dirty="0"/>
            </a:br>
            <a:r>
              <a:rPr lang="fr-FR" b="1" dirty="0"/>
              <a:t>Qui sont nos adversaires?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anchor="t" anchorCtr="1">
            <a:normAutofit fontScale="90000"/>
          </a:bodyPr>
          <a:lstStyle/>
          <a:p>
            <a:r>
              <a:rPr lang="fr-FR" sz="3600" b="1" dirty="0">
                <a:solidFill>
                  <a:schemeClr val="accent3">
                    <a:lumMod val="50000"/>
                  </a:schemeClr>
                </a:solidFill>
              </a:rPr>
              <a:t>Les</a:t>
            </a:r>
            <a:r>
              <a:rPr lang="fr-FR" b="1" dirty="0">
                <a:solidFill>
                  <a:schemeClr val="accent3">
                    <a:lumMod val="50000"/>
                  </a:schemeClr>
                </a:solidFill>
              </a:rPr>
              <a:t> promesses du passé</a:t>
            </a:r>
            <a:br>
              <a:rPr lang="fr-FR" b="1" dirty="0">
                <a:solidFill>
                  <a:schemeClr val="accent3">
                    <a:lumMod val="50000"/>
                  </a:schemeClr>
                </a:solidFill>
              </a:rPr>
            </a:br>
            <a:endParaRPr lang="fr-F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209331"/>
          </a:xfrm>
        </p:spPr>
        <p:txBody>
          <a:bodyPr>
            <a:normAutofit/>
          </a:bodyPr>
          <a:lstStyle/>
          <a:p>
            <a:endParaRPr lang="fr-FR" sz="32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Où est Dieu?</a:t>
            </a:r>
          </a:p>
          <a:p>
            <a:endParaRPr lang="fr-FR" sz="32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Où sont les promesses?</a:t>
            </a:r>
          </a:p>
          <a:p>
            <a:endParaRPr lang="fr-FR" sz="32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Où est la vision?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anchor="ctr" anchorCtr="1"/>
          <a:lstStyle/>
          <a:p>
            <a:r>
              <a:rPr lang="fr-FR" b="1" dirty="0">
                <a:solidFill>
                  <a:schemeClr val="accent3">
                    <a:lumMod val="75000"/>
                  </a:schemeClr>
                </a:solidFill>
              </a:rPr>
              <a:t>Juges 6.11……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Les Moabites</a:t>
            </a:r>
          </a:p>
          <a:p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Les Gabaonites</a:t>
            </a:r>
          </a:p>
          <a:p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Les habitants de Jéricho</a:t>
            </a:r>
          </a:p>
          <a:p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 Les Philistins</a:t>
            </a:r>
          </a:p>
          <a:p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Les </a:t>
            </a:r>
            <a:r>
              <a:rPr lang="fr-FR" sz="3200" b="1" dirty="0" err="1">
                <a:solidFill>
                  <a:schemeClr val="accent3">
                    <a:lumMod val="50000"/>
                  </a:schemeClr>
                </a:solidFill>
              </a:rPr>
              <a:t>Amalékites</a:t>
            </a:r>
            <a:endParaRPr lang="fr-FR" sz="32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Les Madianites</a:t>
            </a:r>
          </a:p>
          <a:p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Les </a:t>
            </a:r>
            <a:r>
              <a:rPr lang="fr-FR" sz="3200" b="1" dirty="0" err="1">
                <a:solidFill>
                  <a:schemeClr val="accent3">
                    <a:lumMod val="50000"/>
                  </a:schemeClr>
                </a:solidFill>
              </a:rPr>
              <a:t>Jébusiens</a:t>
            </a:r>
            <a:endParaRPr lang="fr-FR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3">
                    <a:lumMod val="50000"/>
                  </a:schemeClr>
                </a:solidFill>
              </a:rPr>
              <a:t>Les Moabites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611560" y="1988840"/>
            <a:ext cx="8229600" cy="33843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Entrainent vers la corruption, </a:t>
            </a:r>
          </a:p>
          <a:p>
            <a:pPr algn="ctr">
              <a:buNone/>
            </a:pPr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la fornication, et l’</a:t>
            </a:r>
            <a:r>
              <a:rPr lang="fr-FR" sz="3200" b="1" dirty="0" err="1">
                <a:solidFill>
                  <a:schemeClr val="accent3">
                    <a:lumMod val="50000"/>
                  </a:schemeClr>
                </a:solidFill>
              </a:rPr>
              <a:t>idôlatrie</a:t>
            </a:r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       </a:t>
            </a:r>
          </a:p>
          <a:p>
            <a:pPr>
              <a:buNone/>
            </a:pPr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			</a:t>
            </a:r>
          </a:p>
          <a:p>
            <a:pPr algn="ctr">
              <a:buNone/>
            </a:pPr>
            <a:r>
              <a:rPr lang="fr-FR" sz="2400" b="1" dirty="0">
                <a:solidFill>
                  <a:schemeClr val="accent3">
                    <a:lumMod val="50000"/>
                  </a:schemeClr>
                </a:solidFill>
              </a:rPr>
              <a:t>Genèse  19.37,      Nombres  25.1-5</a:t>
            </a:r>
          </a:p>
          <a:p>
            <a:pPr>
              <a:buNone/>
            </a:pPr>
            <a:endParaRPr lang="fr-FR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3">
                    <a:lumMod val="50000"/>
                  </a:schemeClr>
                </a:solidFill>
              </a:rPr>
              <a:t>Les Gabaonites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fr-FR" sz="32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Les trompeurs, suite à des alliances inconsidérées, qu’on traîne comme des boulets      </a:t>
            </a:r>
          </a:p>
          <a:p>
            <a:pPr algn="ctr">
              <a:buNone/>
            </a:pPr>
            <a:endParaRPr lang="fr-FR" sz="32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fr-FR" sz="2400" b="1" dirty="0">
                <a:solidFill>
                  <a:schemeClr val="accent3">
                    <a:lumMod val="50000"/>
                  </a:schemeClr>
                </a:solidFill>
              </a:rPr>
              <a:t>Josué 9.23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3">
                    <a:lumMod val="50000"/>
                  </a:schemeClr>
                </a:solidFill>
              </a:rPr>
              <a:t>Les habitants de JERICHO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empêchent d’entrer dans le pays de la promesse, </a:t>
            </a:r>
          </a:p>
          <a:p>
            <a:pPr algn="ctr">
              <a:buNone/>
            </a:pPr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des géants, </a:t>
            </a:r>
          </a:p>
          <a:p>
            <a:pPr algn="ctr">
              <a:buNone/>
            </a:pPr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avec des murailles, </a:t>
            </a:r>
          </a:p>
          <a:p>
            <a:pPr algn="ctr">
              <a:buNone/>
            </a:pPr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dans des forteresses.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3">
                    <a:lumMod val="50000"/>
                  </a:schemeClr>
                </a:solidFill>
              </a:rPr>
              <a:t>Les Philistins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50392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fr-FR" sz="32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ceux qui confisquent les armes et empêchent de les renouveler</a:t>
            </a:r>
          </a:p>
          <a:p>
            <a:pPr algn="ctr">
              <a:buNone/>
            </a:pPr>
            <a:endParaRPr lang="fr-FR" sz="32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fr-FR" sz="2400" b="1" dirty="0">
                <a:solidFill>
                  <a:schemeClr val="accent3">
                    <a:lumMod val="50000"/>
                  </a:schemeClr>
                </a:solidFill>
              </a:rPr>
              <a:t>1Samuel 13.19</a:t>
            </a:r>
          </a:p>
          <a:p>
            <a:pPr>
              <a:buNone/>
            </a:pPr>
            <a:endParaRPr lang="fr-FR" sz="3200" b="1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fr-FR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Les </a:t>
            </a:r>
            <a:r>
              <a:rPr lang="fr-FR" sz="3200" b="1" dirty="0" err="1">
                <a:solidFill>
                  <a:schemeClr val="accent3">
                    <a:lumMod val="50000"/>
                  </a:schemeClr>
                </a:solidFill>
              </a:rPr>
              <a:t>Amalékites</a:t>
            </a:r>
            <a:endParaRPr lang="fr-FR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ceux qui tombent sur les faibles, en arrière</a:t>
            </a:r>
          </a:p>
          <a:p>
            <a:pPr algn="ctr">
              <a:buNone/>
            </a:pPr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  </a:t>
            </a:r>
          </a:p>
          <a:p>
            <a:pPr algn="ctr">
              <a:buNone/>
            </a:pPr>
            <a:r>
              <a:rPr lang="fr-FR" sz="2400" b="1" dirty="0">
                <a:solidFill>
                  <a:schemeClr val="accent3">
                    <a:lumMod val="50000"/>
                  </a:schemeClr>
                </a:solidFill>
              </a:rPr>
              <a:t>1Samuel 30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anchor="t" anchorCtr="1">
            <a:noAutofit/>
          </a:bodyPr>
          <a:lstStyle/>
          <a:p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Les </a:t>
            </a:r>
            <a:r>
              <a:rPr lang="fr-FR" sz="3200" b="1" dirty="0" err="1">
                <a:solidFill>
                  <a:schemeClr val="accent3">
                    <a:lumMod val="50000"/>
                  </a:schemeClr>
                </a:solidFill>
              </a:rPr>
              <a:t>Madianites</a:t>
            </a:r>
            <a:b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</a:br>
            <a:endParaRPr lang="fr-FR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fr-FR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fr-FR" sz="3200" b="1" dirty="0">
                <a:solidFill>
                  <a:schemeClr val="accent3">
                    <a:lumMod val="50000"/>
                  </a:schemeClr>
                </a:solidFill>
              </a:rPr>
              <a:t>ceux qui affament</a:t>
            </a:r>
          </a:p>
          <a:p>
            <a:pPr algn="ctr">
              <a:buNone/>
            </a:pPr>
            <a:r>
              <a:rPr lang="fr-FR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pPr algn="ctr">
              <a:buNone/>
            </a:pPr>
            <a:r>
              <a:rPr lang="fr-FR" sz="2400" b="1" dirty="0">
                <a:solidFill>
                  <a:schemeClr val="accent3">
                    <a:lumMod val="50000"/>
                  </a:schemeClr>
                </a:solidFill>
              </a:rPr>
              <a:t>Juges 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E9612337-D21C-44C4-85E0-FC5A82957B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6669695A-B2AC-4C54-871F-D543A1B8B5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091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3300</TotalTime>
  <Words>163</Words>
  <Application>Microsoft Office PowerPoint</Application>
  <PresentationFormat>Affichage à l'écran (4:3)</PresentationFormat>
  <Paragraphs>56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Calibri</vt:lpstr>
      <vt:lpstr>Georgia</vt:lpstr>
      <vt:lpstr>Wingdings</vt:lpstr>
      <vt:lpstr>Wingdings 2</vt:lpstr>
      <vt:lpstr>Civil</vt:lpstr>
      <vt:lpstr>Gédéon et les ennemis d’Israël</vt:lpstr>
      <vt:lpstr>Juges 6.11……</vt:lpstr>
      <vt:lpstr>Les Moabites</vt:lpstr>
      <vt:lpstr>Les Gabaonites</vt:lpstr>
      <vt:lpstr>Les habitants de JERICHO</vt:lpstr>
      <vt:lpstr>Les Philistins</vt:lpstr>
      <vt:lpstr>Les Amalékites</vt:lpstr>
      <vt:lpstr>Les Madianites </vt:lpstr>
      <vt:lpstr>Présentation PowerPoint</vt:lpstr>
      <vt:lpstr>Les Jébusiens </vt:lpstr>
      <vt:lpstr>Pour Israël, mais pour nous? Qui sont nos adversaires?</vt:lpstr>
      <vt:lpstr>Les promesses du passé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Gédéon et les ennemis d’Israel</dc:title>
  <dc:creator>Helene</dc:creator>
  <cp:lastModifiedBy>herve gibert</cp:lastModifiedBy>
  <cp:revision>22</cp:revision>
  <dcterms:created xsi:type="dcterms:W3CDTF">2017-09-10T16:11:57Z</dcterms:created>
  <dcterms:modified xsi:type="dcterms:W3CDTF">2018-08-22T09:53:03Z</dcterms:modified>
</cp:coreProperties>
</file>